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7"/>
  </p:notesMasterIdLst>
  <p:sldIdLst>
    <p:sldId id="264" r:id="rId2"/>
    <p:sldId id="278" r:id="rId3"/>
    <p:sldId id="277" r:id="rId4"/>
    <p:sldId id="279" r:id="rId5"/>
    <p:sldId id="276" r:id="rId6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6" autoAdjust="0"/>
    <p:restoredTop sz="94622" autoAdjust="0"/>
  </p:normalViewPr>
  <p:slideViewPr>
    <p:cSldViewPr>
      <p:cViewPr varScale="1">
        <p:scale>
          <a:sx n="70" d="100"/>
          <a:sy n="70" d="100"/>
        </p:scale>
        <p:origin x="-13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AA5398-2A0E-4DA5-A7D6-2976ADC830E7}" type="datetimeFigureOut">
              <a:rPr lang="en-GB" smtClean="0"/>
              <a:pPr/>
              <a:t>27/11/2014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3013"/>
            <a:ext cx="447516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6313"/>
            <a:ext cx="5443537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CE6F5-2A5F-4749-8E47-95EED810B195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48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4CC00-3A9F-42F7-BEBA-32F5F3F50E73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9462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975" y="1298575"/>
            <a:ext cx="8455025" cy="47974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CDA7E-2CFB-4E59-87E3-561F7F235C5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23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8ECD8-2079-453C-B71C-9A91F09C084C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531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784976" cy="488600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8ECD8-2079-453C-B71C-9A91F09C084C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790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8ECD8-2079-453C-B71C-9A91F09C084C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659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8ECD8-2079-453C-B71C-9A91F09C084C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734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5" y="1556792"/>
            <a:ext cx="2952328" cy="80201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84784"/>
            <a:ext cx="5101406" cy="464137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420888"/>
            <a:ext cx="2962672" cy="370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8ECD8-2079-453C-B71C-9A91F09C084C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027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68759"/>
            <a:ext cx="5516016" cy="34588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8ECD8-2079-453C-B71C-9A91F09C084C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29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8ECD8-2079-453C-B71C-9A91F09C084C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587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0232" y="1268760"/>
            <a:ext cx="2026568" cy="4857403"/>
          </a:xfrm>
          <a:prstGeom prst="rect">
            <a:avLst/>
          </a:prstGeo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528" y="1268761"/>
            <a:ext cx="6163816" cy="48965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8ECD8-2079-453C-B71C-9A91F09C084C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713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084932"/>
          </a:xfrm>
          <a:prstGeom prst="rect">
            <a:avLst/>
          </a:prstGeom>
          <a:gradFill flip="none" rotWithShape="1">
            <a:gsLst>
              <a:gs pos="0">
                <a:srgbClr val="820704">
                  <a:shade val="30000"/>
                  <a:satMod val="115000"/>
                </a:srgbClr>
              </a:gs>
              <a:gs pos="50000">
                <a:srgbClr val="820704">
                  <a:shade val="67500"/>
                  <a:satMod val="115000"/>
                </a:srgbClr>
              </a:gs>
              <a:gs pos="100000">
                <a:srgbClr val="820704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07" t="15006" r="9413" b="5146"/>
          <a:stretch/>
        </p:blipFill>
        <p:spPr>
          <a:xfrm>
            <a:off x="0" y="1084932"/>
            <a:ext cx="9127697" cy="577306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8ECD8-2079-453C-B71C-9A91F09C084C}" type="slidenum">
              <a:rPr lang="en-GB" smtClean="0"/>
              <a:pPr/>
              <a:t>‹nr.›</a:t>
            </a:fld>
            <a:endParaRPr lang="en-GB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540"/>
          <a:stretch/>
        </p:blipFill>
        <p:spPr>
          <a:xfrm>
            <a:off x="7092281" y="-467102"/>
            <a:ext cx="2052556" cy="206480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94" t="47480" r="30495" b="43314"/>
          <a:stretch/>
        </p:blipFill>
        <p:spPr>
          <a:xfrm>
            <a:off x="251520" y="777558"/>
            <a:ext cx="1036025" cy="16972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09" t="10427" r="31964" b="52138"/>
          <a:stretch/>
        </p:blipFill>
        <p:spPr>
          <a:xfrm>
            <a:off x="284442" y="36004"/>
            <a:ext cx="970179" cy="741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841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64" r:id="rId10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rin.eu/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144" y="1268760"/>
            <a:ext cx="8640960" cy="2592288"/>
          </a:xfrm>
        </p:spPr>
        <p:txBody>
          <a:bodyPr>
            <a:normAutofit/>
          </a:bodyPr>
          <a:lstStyle/>
          <a:p>
            <a:r>
              <a:rPr lang="en-GB" sz="4000" dirty="0" smtClean="0"/>
              <a:t>DASISH Strategic Board</a:t>
            </a:r>
            <a:br>
              <a:rPr lang="en-GB" sz="4000" dirty="0" smtClean="0"/>
            </a:br>
            <a:r>
              <a:rPr lang="en-GB" sz="4000" dirty="0" smtClean="0"/>
              <a:t>T</a:t>
            </a:r>
            <a:r>
              <a:rPr lang="en-US" sz="3600" dirty="0" smtClean="0"/>
              <a:t>he </a:t>
            </a:r>
            <a:r>
              <a:rPr lang="en-US" sz="3600" dirty="0"/>
              <a:t>future of data infrastructures in social science and </a:t>
            </a:r>
            <a:r>
              <a:rPr lang="en-US" sz="3600" dirty="0" smtClean="0"/>
              <a:t>humanities</a:t>
            </a:r>
            <a:r>
              <a:rPr lang="en-GB" sz="4000" smtClean="0"/>
              <a:t/>
            </a:r>
            <a:br>
              <a:rPr lang="en-GB" sz="4000" smtClean="0"/>
            </a:b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3789040"/>
            <a:ext cx="6858000" cy="1223714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Bente Maegaard</a:t>
            </a:r>
          </a:p>
          <a:p>
            <a:r>
              <a:rPr lang="en-GB" dirty="0" smtClean="0"/>
              <a:t>CLARIN ERIC &amp; University of Copenhagen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altLang="en-US" dirty="0" smtClean="0"/>
              <a:t>November 2014	</a:t>
            </a: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4CC00-3A9F-42F7-BEBA-32F5F3F50E73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786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200" dirty="0" smtClean="0">
                <a:solidFill>
                  <a:schemeClr val="bg1"/>
                </a:solidFill>
              </a:rPr>
              <a:t>Future of </a:t>
            </a:r>
            <a:r>
              <a:rPr lang="da-DK" sz="3200" dirty="0" err="1" smtClean="0">
                <a:solidFill>
                  <a:schemeClr val="bg1"/>
                </a:solidFill>
              </a:rPr>
              <a:t>RIs</a:t>
            </a:r>
            <a:r>
              <a:rPr lang="da-DK" sz="3200" dirty="0" smtClean="0">
                <a:solidFill>
                  <a:schemeClr val="bg1"/>
                </a:solidFill>
              </a:rPr>
              <a:t> in SSH</a:t>
            </a:r>
            <a:endParaRPr lang="da-DK" sz="3200" dirty="0">
              <a:solidFill>
                <a:schemeClr val="bg1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dirty="0" smtClean="0"/>
              <a:t>CESSDA, CLARIN, DARIAH, ESS, SHARE</a:t>
            </a:r>
          </a:p>
          <a:p>
            <a:r>
              <a:rPr lang="da-DK" sz="2400" dirty="0" smtClean="0"/>
              <a:t>Challenges for </a:t>
            </a:r>
            <a:r>
              <a:rPr lang="da-DK" sz="2400" dirty="0" err="1" smtClean="0"/>
              <a:t>our</a:t>
            </a:r>
            <a:r>
              <a:rPr lang="da-DK" sz="2400" dirty="0" smtClean="0"/>
              <a:t> </a:t>
            </a:r>
            <a:r>
              <a:rPr lang="da-DK" sz="2400" dirty="0" err="1" smtClean="0"/>
              <a:t>infrastructures</a:t>
            </a:r>
            <a:endParaRPr lang="da-DK" sz="2400" dirty="0" smtClean="0"/>
          </a:p>
          <a:p>
            <a:pPr lvl="1"/>
            <a:r>
              <a:rPr lang="da-DK" sz="2400" dirty="0" err="1" smtClean="0"/>
              <a:t>Sustainability</a:t>
            </a:r>
            <a:endParaRPr lang="da-DK" sz="2400" dirty="0" smtClean="0"/>
          </a:p>
          <a:p>
            <a:pPr lvl="2"/>
            <a:r>
              <a:rPr lang="da-DK" dirty="0" smtClean="0"/>
              <a:t>Financial</a:t>
            </a:r>
          </a:p>
          <a:p>
            <a:pPr lvl="2"/>
            <a:r>
              <a:rPr lang="da-DK" dirty="0" smtClean="0"/>
              <a:t>Technical</a:t>
            </a:r>
          </a:p>
          <a:p>
            <a:pPr lvl="2"/>
            <a:r>
              <a:rPr lang="da-DK" dirty="0" err="1" smtClean="0"/>
              <a:t>Organisational</a:t>
            </a:r>
            <a:endParaRPr lang="da-DK" dirty="0" smtClean="0"/>
          </a:p>
          <a:p>
            <a:pPr lvl="1"/>
            <a:r>
              <a:rPr lang="da-DK" sz="2400" dirty="0" err="1" smtClean="0"/>
              <a:t>Coverage</a:t>
            </a:r>
            <a:endParaRPr lang="da-DK" sz="2400" dirty="0" smtClean="0"/>
          </a:p>
          <a:p>
            <a:pPr lvl="2"/>
            <a:r>
              <a:rPr lang="da-DK" dirty="0" smtClean="0"/>
              <a:t>All/</a:t>
            </a:r>
            <a:r>
              <a:rPr lang="da-DK" dirty="0" err="1" smtClean="0"/>
              <a:t>many</a:t>
            </a:r>
            <a:r>
              <a:rPr lang="da-DK" dirty="0" smtClean="0"/>
              <a:t> </a:t>
            </a:r>
            <a:r>
              <a:rPr lang="da-DK" dirty="0" err="1" smtClean="0"/>
              <a:t>countries</a:t>
            </a:r>
            <a:r>
              <a:rPr lang="da-DK" dirty="0" smtClean="0"/>
              <a:t>/</a:t>
            </a:r>
            <a:r>
              <a:rPr lang="da-DK" dirty="0" err="1" smtClean="0"/>
              <a:t>languages</a:t>
            </a:r>
            <a:r>
              <a:rPr lang="da-DK" dirty="0" smtClean="0"/>
              <a:t>/…</a:t>
            </a:r>
          </a:p>
          <a:p>
            <a:pPr lvl="1"/>
            <a:r>
              <a:rPr lang="da-DK" sz="2400" dirty="0" err="1" smtClean="0"/>
              <a:t>Preservation</a:t>
            </a:r>
            <a:r>
              <a:rPr lang="da-DK" sz="2400" dirty="0" smtClean="0"/>
              <a:t>, </a:t>
            </a:r>
            <a:r>
              <a:rPr lang="da-DK" sz="2400" dirty="0" err="1" smtClean="0"/>
              <a:t>access</a:t>
            </a:r>
            <a:r>
              <a:rPr lang="da-DK" sz="2400" dirty="0" smtClean="0"/>
              <a:t> etc</a:t>
            </a:r>
            <a:r>
              <a:rPr lang="da-DK" dirty="0" smtClean="0"/>
              <a:t>.</a:t>
            </a:r>
            <a:endParaRPr lang="da-DK" dirty="0" smtClean="0"/>
          </a:p>
          <a:p>
            <a:r>
              <a:rPr lang="da-DK" sz="2400" dirty="0" err="1" smtClean="0"/>
              <a:t>Therefore</a:t>
            </a:r>
            <a:r>
              <a:rPr lang="da-DK" sz="2400" dirty="0" smtClean="0"/>
              <a:t> it </a:t>
            </a:r>
            <a:r>
              <a:rPr lang="da-DK" sz="2400" dirty="0" err="1" smtClean="0"/>
              <a:t>makes</a:t>
            </a:r>
            <a:r>
              <a:rPr lang="da-DK" sz="2400" dirty="0" smtClean="0"/>
              <a:t> </a:t>
            </a:r>
            <a:r>
              <a:rPr lang="da-DK" sz="2400" dirty="0" err="1" smtClean="0"/>
              <a:t>sense</a:t>
            </a:r>
            <a:r>
              <a:rPr lang="da-DK" sz="2400" dirty="0" smtClean="0"/>
              <a:t> to </a:t>
            </a:r>
            <a:r>
              <a:rPr lang="da-DK" sz="2400" dirty="0" err="1" smtClean="0"/>
              <a:t>collaborate</a:t>
            </a:r>
            <a:r>
              <a:rPr lang="da-DK" sz="2400" dirty="0" smtClean="0"/>
              <a:t> - if </a:t>
            </a:r>
            <a:r>
              <a:rPr lang="da-DK" sz="2400" dirty="0" err="1" smtClean="0"/>
              <a:t>we</a:t>
            </a:r>
            <a:r>
              <a:rPr lang="da-DK" sz="2400" dirty="0" smtClean="0"/>
              <a:t> </a:t>
            </a:r>
            <a:r>
              <a:rPr lang="da-DK" sz="2400" dirty="0" err="1" smtClean="0"/>
              <a:t>see</a:t>
            </a:r>
            <a:r>
              <a:rPr lang="da-DK" sz="2400" dirty="0" smtClean="0"/>
              <a:t> </a:t>
            </a:r>
            <a:r>
              <a:rPr lang="da-DK" sz="2400" dirty="0" err="1" smtClean="0"/>
              <a:t>common</a:t>
            </a:r>
            <a:r>
              <a:rPr lang="da-DK" sz="2400" dirty="0" smtClean="0"/>
              <a:t> problems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5CDA7E-2CFB-4E59-87E3-561F7F235C5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04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200" dirty="0" err="1" smtClean="0">
                <a:solidFill>
                  <a:schemeClr val="bg1"/>
                </a:solidFill>
              </a:rPr>
              <a:t>Proposal</a:t>
            </a:r>
            <a:r>
              <a:rPr lang="da-DK" sz="3200" dirty="0" smtClean="0">
                <a:solidFill>
                  <a:schemeClr val="bg1"/>
                </a:solidFill>
              </a:rPr>
              <a:t> CLARIN-DARIAH et al.</a:t>
            </a:r>
            <a:endParaRPr lang="da-DK" sz="3200" dirty="0">
              <a:solidFill>
                <a:schemeClr val="bg1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2800" dirty="0" smtClean="0"/>
              <a:t>PARTHENOS - </a:t>
            </a:r>
            <a:r>
              <a:rPr lang="en-US" sz="2800" dirty="0" smtClean="0"/>
              <a:t>Pooling </a:t>
            </a:r>
            <a:r>
              <a:rPr lang="en-US" sz="2800" dirty="0"/>
              <a:t>Activities, Resources and Tools for Heritage E-research Networking, </a:t>
            </a:r>
            <a:r>
              <a:rPr lang="en-US" sz="2800" dirty="0" smtClean="0"/>
              <a:t>Optimization and </a:t>
            </a:r>
            <a:r>
              <a:rPr lang="da-DK" sz="2800" dirty="0" err="1" smtClean="0"/>
              <a:t>Synergies</a:t>
            </a:r>
            <a:endParaRPr lang="da-DK" sz="2800" dirty="0" smtClean="0"/>
          </a:p>
          <a:p>
            <a:pPr marL="0" indent="0">
              <a:buNone/>
            </a:pPr>
            <a:endParaRPr lang="da-DK" sz="2800" dirty="0" smtClean="0"/>
          </a:p>
          <a:p>
            <a:pPr marL="0" indent="0">
              <a:buNone/>
            </a:pPr>
            <a:r>
              <a:rPr lang="en-US" sz="2800" dirty="0" smtClean="0"/>
              <a:t>Built </a:t>
            </a:r>
            <a:r>
              <a:rPr lang="en-US" sz="2800" dirty="0"/>
              <a:t>around the two ERICs of the sector, DARIAH and CLARIN, and involving all the relevant Integrating Activities projects, PARTHENOS will deliver </a:t>
            </a:r>
            <a:r>
              <a:rPr lang="en-US" sz="2800" b="1" i="1" dirty="0"/>
              <a:t>guidelines, standards, methods, services and tools </a:t>
            </a:r>
            <a:r>
              <a:rPr lang="en-US" sz="2800" dirty="0"/>
              <a:t>to be used by its </a:t>
            </a:r>
            <a:r>
              <a:rPr lang="en-US" sz="2800" dirty="0" smtClean="0"/>
              <a:t>partners and </a:t>
            </a:r>
            <a:r>
              <a:rPr lang="en-US" sz="2800" dirty="0"/>
              <a:t>by all the research community. </a:t>
            </a:r>
            <a:endParaRPr lang="da-DK" sz="2800" dirty="0" smtClean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5CDA7E-2CFB-4E59-87E3-561F7F235C5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3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200" dirty="0" smtClean="0">
                <a:solidFill>
                  <a:schemeClr val="bg1"/>
                </a:solidFill>
              </a:rPr>
              <a:t>DASISH-</a:t>
            </a:r>
            <a:r>
              <a:rPr lang="da-DK" sz="3200" dirty="0" err="1" smtClean="0">
                <a:solidFill>
                  <a:schemeClr val="bg1"/>
                </a:solidFill>
              </a:rPr>
              <a:t>results</a:t>
            </a:r>
            <a:endParaRPr lang="da-DK" sz="3200" dirty="0">
              <a:solidFill>
                <a:schemeClr val="bg1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800" dirty="0" err="1" smtClean="0"/>
              <a:t>Generalized</a:t>
            </a:r>
            <a:r>
              <a:rPr lang="da-DK" sz="2800" dirty="0" smtClean="0"/>
              <a:t> SPF (Service Provider </a:t>
            </a:r>
            <a:r>
              <a:rPr lang="da-DK" sz="2800" dirty="0" err="1" smtClean="0"/>
              <a:t>Federation</a:t>
            </a:r>
            <a:r>
              <a:rPr lang="da-DK" sz="2800" dirty="0" smtClean="0"/>
              <a:t>) agreement. Will </a:t>
            </a:r>
            <a:r>
              <a:rPr lang="da-DK" sz="2800" dirty="0" err="1" smtClean="0"/>
              <a:t>be</a:t>
            </a:r>
            <a:r>
              <a:rPr lang="da-DK" sz="2800" dirty="0" smtClean="0"/>
              <a:t> </a:t>
            </a:r>
            <a:r>
              <a:rPr lang="da-DK" sz="2800" dirty="0" err="1" smtClean="0"/>
              <a:t>used</a:t>
            </a:r>
            <a:r>
              <a:rPr lang="da-DK" sz="2800" dirty="0" smtClean="0"/>
              <a:t> to </a:t>
            </a:r>
            <a:r>
              <a:rPr lang="da-DK" sz="2800" dirty="0" err="1" smtClean="0"/>
              <a:t>connect</a:t>
            </a:r>
            <a:r>
              <a:rPr lang="da-DK" sz="2800" dirty="0" smtClean="0"/>
              <a:t> EUDAT services to the CLARIN </a:t>
            </a:r>
            <a:r>
              <a:rPr lang="da-DK" sz="2800" dirty="0" err="1" smtClean="0"/>
              <a:t>user</a:t>
            </a:r>
            <a:r>
              <a:rPr lang="da-DK" sz="2800" dirty="0" smtClean="0"/>
              <a:t> base.</a:t>
            </a:r>
          </a:p>
          <a:p>
            <a:r>
              <a:rPr lang="da-DK" sz="2800" dirty="0" smtClean="0"/>
              <a:t>Metadata </a:t>
            </a:r>
            <a:r>
              <a:rPr lang="da-DK" sz="2800" dirty="0" err="1" smtClean="0"/>
              <a:t>curation</a:t>
            </a:r>
            <a:r>
              <a:rPr lang="da-DK" sz="2800" dirty="0" smtClean="0"/>
              <a:t> </a:t>
            </a:r>
            <a:r>
              <a:rPr lang="da-DK" sz="2800" dirty="0" err="1" smtClean="0"/>
              <a:t>ideas</a:t>
            </a:r>
            <a:endParaRPr lang="da-DK" sz="2800" dirty="0" smtClean="0"/>
          </a:p>
          <a:p>
            <a:r>
              <a:rPr lang="da-DK" sz="2800" dirty="0" smtClean="0"/>
              <a:t>DWAN (DASISH web annotation ) </a:t>
            </a:r>
            <a:r>
              <a:rPr lang="da-DK" sz="2800" dirty="0" err="1" smtClean="0"/>
              <a:t>framework</a:t>
            </a:r>
            <a:r>
              <a:rPr lang="da-DK" sz="2800" dirty="0" smtClean="0"/>
              <a:t>  </a:t>
            </a:r>
            <a:r>
              <a:rPr lang="da-DK" sz="2800" dirty="0" err="1" smtClean="0"/>
              <a:t>used</a:t>
            </a:r>
            <a:r>
              <a:rPr lang="da-DK" sz="2800" dirty="0" smtClean="0"/>
              <a:t> in CLARIN-NL</a:t>
            </a:r>
          </a:p>
          <a:p>
            <a:endParaRPr lang="da-DK" sz="2800" smtClean="0"/>
          </a:p>
          <a:p>
            <a:r>
              <a:rPr lang="da-DK" sz="2800" smtClean="0"/>
              <a:t>And </a:t>
            </a:r>
            <a:r>
              <a:rPr lang="da-DK" sz="2800" dirty="0" err="1" smtClean="0"/>
              <a:t>maybe</a:t>
            </a:r>
            <a:r>
              <a:rPr lang="da-DK" sz="2800" dirty="0" smtClean="0"/>
              <a:t> more has </a:t>
            </a:r>
            <a:r>
              <a:rPr lang="da-DK" sz="2800" dirty="0" err="1" smtClean="0"/>
              <a:t>been</a:t>
            </a:r>
            <a:r>
              <a:rPr lang="da-DK" sz="2800" dirty="0" smtClean="0"/>
              <a:t> </a:t>
            </a:r>
            <a:r>
              <a:rPr lang="da-DK" sz="2800" dirty="0" err="1" smtClean="0"/>
              <a:t>finalised</a:t>
            </a:r>
            <a:r>
              <a:rPr lang="da-DK" sz="2800" dirty="0" smtClean="0"/>
              <a:t> </a:t>
            </a:r>
            <a:r>
              <a:rPr lang="da-DK" sz="2800" dirty="0" err="1" smtClean="0"/>
              <a:t>lately</a:t>
            </a:r>
            <a:endParaRPr lang="da-DK" sz="2800" dirty="0" smtClean="0"/>
          </a:p>
          <a:p>
            <a:endParaRPr lang="da-DK" sz="2800" dirty="0" smtClean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5CDA7E-2CFB-4E59-87E3-561F7F235C5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8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a-DK" altLang="da-DK" smtClean="0"/>
              <a:t>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da-DK" altLang="da-DK" dirty="0" smtClean="0"/>
          </a:p>
          <a:p>
            <a:pPr>
              <a:buFontTx/>
              <a:buNone/>
            </a:pPr>
            <a:endParaRPr lang="da-DK" altLang="da-DK" dirty="0" smtClean="0"/>
          </a:p>
          <a:p>
            <a:pPr algn="ctr">
              <a:buFontTx/>
              <a:buNone/>
            </a:pPr>
            <a:r>
              <a:rPr lang="da-DK" altLang="da-DK" dirty="0" err="1" smtClean="0"/>
              <a:t>Thank</a:t>
            </a:r>
            <a:r>
              <a:rPr lang="da-DK" altLang="da-DK" dirty="0" smtClean="0"/>
              <a:t> </a:t>
            </a:r>
            <a:r>
              <a:rPr lang="da-DK" altLang="da-DK" dirty="0" err="1" smtClean="0"/>
              <a:t>you</a:t>
            </a:r>
            <a:r>
              <a:rPr lang="da-DK" altLang="da-DK" dirty="0" smtClean="0"/>
              <a:t> for </a:t>
            </a:r>
            <a:r>
              <a:rPr lang="da-DK" altLang="da-DK" dirty="0" err="1" smtClean="0"/>
              <a:t>your</a:t>
            </a:r>
            <a:r>
              <a:rPr lang="da-DK" altLang="da-DK" dirty="0" smtClean="0"/>
              <a:t> attention</a:t>
            </a:r>
          </a:p>
          <a:p>
            <a:pPr algn="ctr">
              <a:buFontTx/>
              <a:buNone/>
            </a:pPr>
            <a:r>
              <a:rPr lang="da-DK" altLang="da-DK" dirty="0" smtClean="0">
                <a:hlinkClick r:id="rId2"/>
              </a:rPr>
              <a:t>www.clarin.eu</a:t>
            </a:r>
            <a:endParaRPr lang="da-DK" altLang="da-DK" dirty="0" smtClean="0"/>
          </a:p>
          <a:p>
            <a:pPr algn="ctr">
              <a:buFontTx/>
              <a:buNone/>
            </a:pPr>
            <a:endParaRPr lang="da-DK" altLang="da-DK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6BB16C0-74AC-4AFD-9F25-143CFB4A4C4E}" type="slidenum">
              <a:rPr lang="en-US" altLang="da-DK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da-DK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RIN22-10-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ARIN">
      <a:majorFont>
        <a:latin typeface="Copperplate Std 33 BC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impleCLARIN27may2014.potx" id="{6484821C-27D5-4E5F-BE60-8F7C0610E60B}" vid="{4EC1ACB6-83E2-4115-A32C-DC0B41D8A2C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CLARIN22-10-2014</Template>
  <TotalTime>974</TotalTime>
  <Words>179</Words>
  <Application>Microsoft Office PowerPoint</Application>
  <PresentationFormat>Skærmshow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5</vt:i4>
      </vt:variant>
    </vt:vector>
  </HeadingPairs>
  <TitlesOfParts>
    <vt:vector size="6" baseType="lpstr">
      <vt:lpstr>CLARIN22-10-2014</vt:lpstr>
      <vt:lpstr>DASISH Strategic Board The future of data infrastructures in social science and humanities </vt:lpstr>
      <vt:lpstr>Future of RIs in SSH</vt:lpstr>
      <vt:lpstr>Proposal CLARIN-DARIAH et al.</vt:lpstr>
      <vt:lpstr>DASISH-results</vt:lpstr>
      <vt:lpstr> </vt:lpstr>
    </vt:vector>
  </TitlesOfParts>
  <Company>University of Copenhagen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CLARIN ERIC Progress according to the Strategy Plan</dc:title>
  <dc:creator>Bente Maegaard</dc:creator>
  <cp:lastModifiedBy>bente</cp:lastModifiedBy>
  <cp:revision>26</cp:revision>
  <cp:lastPrinted>2014-03-06T14:27:55Z</cp:lastPrinted>
  <dcterms:created xsi:type="dcterms:W3CDTF">2014-11-24T16:59:22Z</dcterms:created>
  <dcterms:modified xsi:type="dcterms:W3CDTF">2014-11-27T13:38:20Z</dcterms:modified>
</cp:coreProperties>
</file>