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97" r:id="rId3"/>
    <p:sldId id="312" r:id="rId4"/>
    <p:sldId id="313" r:id="rId5"/>
    <p:sldId id="311" r:id="rId6"/>
    <p:sldId id="315" r:id="rId7"/>
    <p:sldId id="316" r:id="rId8"/>
    <p:sldId id="310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89165" autoAdjust="0"/>
  </p:normalViewPr>
  <p:slideViewPr>
    <p:cSldViewPr snapToGrid="0">
      <p:cViewPr>
        <p:scale>
          <a:sx n="70" d="100"/>
          <a:sy n="70" d="100"/>
        </p:scale>
        <p:origin x="-12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330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A0B9065C-69AF-422B-98FD-D26A16E9CE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717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E23ACBCB-E43A-4A72-8243-8CF05BD99D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87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45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4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2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2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82CB56-5399-47E2-B342-363C5512D7F6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F0B793-0779-4CAE-883B-AFEAE465BCCA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4F6A7C-7D43-474C-A4AB-7959A559CCEB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BA74F4-4115-4AC3-A160-7A7EFC7A0076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BA74F4-4115-4AC3-A160-7A7EFC7A0076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BA74F4-4115-4AC3-A160-7A7EFC7A0076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24E245-2FAE-456D-B6C0-B6DFAD72CEC6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209E24BE-235F-42B4-BB78-6676204A4863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74384D5D-53E4-435E-9E85-B0CC8F0AC40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44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FD6AD0D8-B275-45D4-9AC9-43F676B2BB14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AF9773C-1218-4FB5-B93B-01E14CF8D2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20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A73CDE76-062B-404C-B4CA-A3006D400052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1D0F0A7D-145D-4D1A-A513-CE28FBEB4E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596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81EC21C0-005F-4341-BA57-E774AB892649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05FCCE42-2E25-4EB3-9675-D1CB46E09D7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099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D62D29AF-7452-48D1-AE99-9A8BB6BDF8B8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08726F89-4F94-4737-9CE9-026AEC6DFC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67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0EB8E852-C01E-43C4-A7D3-9113E12687D2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C1497A24-8243-4524-AB07-0C6A2C9BBB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296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1AC277F-9784-477C-A3BB-3F7C2298D21A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2B79F7E8-7BC5-4C69-BBEF-EFAF6CE425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318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91507"/>
            <a:ext cx="4040188" cy="3734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91507"/>
            <a:ext cx="4041775" cy="3734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5E4524D7-CD53-4658-B560-811C1706384C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F6B468C2-B4D3-4ABC-98B3-9EEAAF41F3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597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457200" y="2063750"/>
            <a:ext cx="8229600" cy="2192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77978EA6-01B6-42B6-8D9D-0EE7BA82391E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C882332F-EED1-431F-B9B6-DA48F8B03D0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193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/>
          </p:nvPr>
        </p:nvSpPr>
        <p:spPr>
          <a:xfrm>
            <a:off x="457200" y="2403230"/>
            <a:ext cx="8229600" cy="3681657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22B91D5B-F28F-40AC-9F83-1038AEAB9941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1609ED37-A6D8-45B7-A6F3-CFFDF983E4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112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BF7A2DFE-59E7-4078-AFA3-041A1D5A206A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D91533DE-9E0B-4D2E-9D85-8F11185DF7C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410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6F854108-9574-4CBA-A114-78D1323EAF1C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2E2B35BF-BE7C-4AAF-BC3F-1AF32064322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4378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CE235750-2984-443D-B2E6-33B3B7402C63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66526857-C379-4E42-A605-49E76BBD5C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510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636EAF2-8E2F-425B-97E7-BB73532ADD26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BB814B67-96E6-4237-AFCF-B5B6F6679F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753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3FBE82F1-1D6D-4571-8B0F-0CB105B31EE6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DDA4A4F2-A246-42BF-A974-CE4C983CD1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527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35211C18-C79C-4637-93D0-2B8BCB7C3F2C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BB3B392F-BB56-41B4-9239-3D0F7F7965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141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CAB311B-9C4A-4DEF-B251-5718DD22283A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60E69122-6473-416E-AA0E-5C96561107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22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91507"/>
            <a:ext cx="4040188" cy="3734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91507"/>
            <a:ext cx="4041775" cy="3734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48AC82E4-F1D0-412E-82F2-553D1145D838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4A4F68E-E120-49EC-B5B4-08EE7FC018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05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457200" y="2063750"/>
            <a:ext cx="8229600" cy="2192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7046750B-B431-429B-B5D6-0661E3BAEC24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B3CC7DE3-BB29-4C1D-B3B7-2915BC7EFC1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4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/>
          </p:nvPr>
        </p:nvSpPr>
        <p:spPr>
          <a:xfrm>
            <a:off x="457200" y="2403230"/>
            <a:ext cx="8229600" cy="3681657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440E7420-A1B9-4D3F-A544-FCD88C9FCF24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F0300424-E490-485B-BAA9-89ED4C6EB15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79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9BAEC6C3-6AAF-4DE4-9DB5-206C7E406DCC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40480B7E-0E21-4A56-A134-601BF72ADF8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942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2C41B2FC-3586-4EFF-8ED3-9A41B97A9670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AA4AE0DE-E71F-4C4B-9000-5B6E168D3F8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166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11382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2427288"/>
            <a:ext cx="82296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1AF77D9-FC13-425F-9B67-7B3594568C21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26BF47F-8520-412C-B102-1ADF08AA049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Bildobjekt 4" descr="Logo.tif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6002338"/>
            <a:ext cx="9810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11382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2427288"/>
            <a:ext cx="82296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DA94070-2705-4B6A-A323-A8417F6F50EF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EB6CEB3-3AC5-412C-A1A6-D73620B8124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2055" name="Bildobjekt 4" descr="Logo.tif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6002338"/>
            <a:ext cx="9810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999038"/>
            <a:ext cx="6400800" cy="860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sz="2800" dirty="0" smtClean="0"/>
              <a:t>Eric Balster, Maurice Martens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sz="2800" dirty="0" smtClean="0"/>
              <a:t>CentERdata, </a:t>
            </a:r>
            <a:r>
              <a:rPr lang="da-DK" sz="2800" dirty="0" err="1" smtClean="0"/>
              <a:t>Tilburg</a:t>
            </a:r>
            <a:endParaRPr lang="da-DK" sz="2800" dirty="0"/>
          </a:p>
        </p:txBody>
      </p:sp>
      <p:sp>
        <p:nvSpPr>
          <p:cNvPr id="25603" name="Titel 1"/>
          <p:cNvSpPr txBox="1">
            <a:spLocks/>
          </p:cNvSpPr>
          <p:nvPr/>
        </p:nvSpPr>
        <p:spPr bwMode="auto">
          <a:xfrm>
            <a:off x="676275" y="14128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en-US" sz="4400" u="none"/>
              <a:t>WP 3.1 CAPI and CAWI occupation coding</a:t>
            </a:r>
          </a:p>
        </p:txBody>
      </p:sp>
      <p:sp>
        <p:nvSpPr>
          <p:cNvPr id="25604" name="Undertitel 2"/>
          <p:cNvSpPr txBox="1">
            <a:spLocks/>
          </p:cNvSpPr>
          <p:nvPr/>
        </p:nvSpPr>
        <p:spPr bwMode="auto">
          <a:xfrm>
            <a:off x="1371600" y="3133725"/>
            <a:ext cx="6400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45720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9144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3716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8288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da-DK" altLang="en-US" u="none">
                <a:solidFill>
                  <a:srgbClr val="898989"/>
                </a:solidFill>
              </a:rPr>
              <a:t>Coding during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384300"/>
            <a:ext cx="8229600" cy="635000"/>
          </a:xfrm>
        </p:spPr>
        <p:txBody>
          <a:bodyPr/>
          <a:lstStyle/>
          <a:p>
            <a:pPr algn="l"/>
            <a:r>
              <a:rPr lang="en-GB" altLang="en-US" sz="4000" dirty="0" smtClean="0"/>
              <a:t>Background on WP and task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227263"/>
            <a:ext cx="8229600" cy="4090987"/>
          </a:xfrm>
        </p:spPr>
        <p:txBody>
          <a:bodyPr/>
          <a:lstStyle/>
          <a:p>
            <a:r>
              <a:rPr lang="en-GB" altLang="en-US" sz="2800" dirty="0" smtClean="0"/>
              <a:t>Develop software for improved coding of occupation for comparison and analysis </a:t>
            </a:r>
            <a:endParaRPr lang="en-GB" altLang="en-US" sz="2800" dirty="0" smtClean="0"/>
          </a:p>
          <a:p>
            <a:r>
              <a:rPr lang="en-GB" altLang="en-US" sz="2800" dirty="0" smtClean="0"/>
              <a:t>Enabling the accurate coding </a:t>
            </a:r>
            <a:r>
              <a:rPr lang="en-GB" altLang="en-US" sz="2800" dirty="0" smtClean="0"/>
              <a:t>(ISCO-08) </a:t>
            </a:r>
            <a:r>
              <a:rPr lang="en-GB" altLang="en-US" sz="2800" dirty="0" smtClean="0"/>
              <a:t>of occupation at th</a:t>
            </a:r>
            <a:r>
              <a:rPr lang="en-GB" altLang="en-US" sz="2800" dirty="0" smtClean="0"/>
              <a:t>e time of data collection</a:t>
            </a:r>
            <a:r>
              <a:rPr lang="en-GB" altLang="en-US" sz="2800" dirty="0" smtClean="0"/>
              <a:t>  </a:t>
            </a:r>
            <a:endParaRPr lang="en-GB" altLang="en-US" sz="2800" dirty="0" smtClean="0"/>
          </a:p>
          <a:p>
            <a:r>
              <a:rPr lang="en-GB" altLang="en-US" sz="2800" dirty="0" smtClean="0"/>
              <a:t>One tool to be embedded in CAPI programs allowing interviewers to select the best match for the given textual information by the respondent</a:t>
            </a:r>
          </a:p>
          <a:p>
            <a:r>
              <a:rPr lang="en-GB" altLang="en-US" sz="2800" dirty="0" smtClean="0"/>
              <a:t>One tool for use in web surveys building on the work of the ‘</a:t>
            </a:r>
            <a:r>
              <a:rPr lang="en-GB" altLang="en-US" sz="2800" dirty="0" err="1" smtClean="0"/>
              <a:t>Euroccupations</a:t>
            </a:r>
            <a:r>
              <a:rPr lang="en-GB" altLang="en-US" sz="2800" dirty="0" smtClean="0"/>
              <a:t>’ project</a:t>
            </a:r>
            <a:endParaRPr lang="en-GB" altLang="en-US" sz="2800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30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384300"/>
            <a:ext cx="8229600" cy="635000"/>
          </a:xfrm>
        </p:spPr>
        <p:txBody>
          <a:bodyPr/>
          <a:lstStyle/>
          <a:p>
            <a:pPr algn="l"/>
            <a:r>
              <a:rPr lang="en-GB" altLang="en-US" sz="4000" dirty="0" smtClean="0"/>
              <a:t>Aim for the </a:t>
            </a:r>
            <a:r>
              <a:rPr lang="en-GB" altLang="en-US" sz="4000" dirty="0" smtClean="0"/>
              <a:t>CAPI and CAWI tools</a:t>
            </a:r>
            <a:endParaRPr lang="en-GB" altLang="en-US" sz="40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172626"/>
            <a:ext cx="8229600" cy="428276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Guide the respondent </a:t>
            </a:r>
            <a:r>
              <a:rPr lang="nl-NL" dirty="0" err="1" smtClean="0"/>
              <a:t>through</a:t>
            </a:r>
            <a:r>
              <a:rPr lang="nl-NL" dirty="0" smtClean="0"/>
              <a:t> a </a:t>
            </a:r>
            <a:r>
              <a:rPr lang="nl-NL" dirty="0" err="1" smtClean="0"/>
              <a:t>funneling</a:t>
            </a:r>
            <a:r>
              <a:rPr lang="nl-NL" dirty="0" smtClean="0"/>
              <a:t> </a:t>
            </a:r>
            <a:r>
              <a:rPr lang="nl-NL" dirty="0" err="1" smtClean="0"/>
              <a:t>process</a:t>
            </a:r>
            <a:r>
              <a:rPr lang="nl-NL" dirty="0" smtClean="0"/>
              <a:t> </a:t>
            </a:r>
            <a:r>
              <a:rPr lang="nl-NL" dirty="0" err="1" smtClean="0"/>
              <a:t>leading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best </a:t>
            </a:r>
            <a:r>
              <a:rPr lang="nl-NL" dirty="0" err="1" smtClean="0"/>
              <a:t>occupational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ISCO-08 code</a:t>
            </a:r>
            <a:endParaRPr lang="nl-NL" dirty="0" smtClean="0"/>
          </a:p>
          <a:p>
            <a:pPr marL="0" indent="0">
              <a:buNone/>
            </a:pPr>
            <a:endParaRPr lang="en-GB" altLang="en-US" sz="800" dirty="0"/>
          </a:p>
          <a:p>
            <a:pPr marL="0" indent="0">
              <a:buNone/>
            </a:pPr>
            <a:r>
              <a:rPr lang="en-GB" altLang="en-US" sz="4000" dirty="0" smtClean="0">
                <a:latin typeface="+mj-lt"/>
              </a:rPr>
              <a:t>Approach</a:t>
            </a:r>
            <a:r>
              <a:rPr lang="en-GB" alt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GB" altLang="en-US" dirty="0" smtClean="0"/>
              <a:t>Develop several prototypes</a:t>
            </a:r>
            <a:endParaRPr lang="en-GB" altLang="en-US" dirty="0" smtClean="0"/>
          </a:p>
          <a:p>
            <a:pPr marL="514350" indent="-514350">
              <a:buAutoNum type="arabicPeriod"/>
            </a:pPr>
            <a:r>
              <a:rPr lang="en-GB" altLang="en-US" dirty="0" smtClean="0"/>
              <a:t>Test and improve the </a:t>
            </a:r>
            <a:r>
              <a:rPr lang="en-GB" altLang="en-US" dirty="0" err="1" smtClean="0"/>
              <a:t>prototyes</a:t>
            </a:r>
            <a:r>
              <a:rPr lang="en-GB" altLang="en-US" dirty="0" smtClean="0"/>
              <a:t> </a:t>
            </a:r>
            <a:endParaRPr lang="en-GB" altLang="en-US" dirty="0" smtClean="0"/>
          </a:p>
          <a:p>
            <a:pPr marL="514350" indent="-514350">
              <a:buAutoNum type="arabicPeriod"/>
            </a:pPr>
            <a:r>
              <a:rPr lang="en-GB" altLang="en-US" dirty="0" smtClean="0"/>
              <a:t>Make tools available for the community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9537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457200" y="1206478"/>
            <a:ext cx="8229600" cy="895350"/>
          </a:xfrm>
        </p:spPr>
        <p:txBody>
          <a:bodyPr/>
          <a:lstStyle/>
          <a:p>
            <a:r>
              <a:rPr lang="nl-NL" altLang="en-US" dirty="0" smtClean="0"/>
              <a:t>First web prototype</a:t>
            </a:r>
            <a:endParaRPr lang="en-US" altLang="en-US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" y="2430279"/>
            <a:ext cx="9053861" cy="438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457200" y="1083646"/>
            <a:ext cx="8229600" cy="895350"/>
          </a:xfrm>
        </p:spPr>
        <p:txBody>
          <a:bodyPr/>
          <a:lstStyle/>
          <a:p>
            <a:r>
              <a:rPr lang="nl-NL" altLang="en-US" dirty="0" err="1" smtClean="0"/>
              <a:t>Improved</a:t>
            </a:r>
            <a:r>
              <a:rPr lang="nl-NL" altLang="en-US" dirty="0" smtClean="0"/>
              <a:t> web prototype</a:t>
            </a:r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280319" y="1985800"/>
            <a:ext cx="2829998" cy="4619716"/>
            <a:chOff x="538648" y="1303412"/>
            <a:chExt cx="3714110" cy="6555396"/>
          </a:xfrm>
        </p:grpSpPr>
        <p:sp>
          <p:nvSpPr>
            <p:cNvPr id="5" name="Rounded Rectangle 4"/>
            <p:cNvSpPr/>
            <p:nvPr/>
          </p:nvSpPr>
          <p:spPr>
            <a:xfrm>
              <a:off x="538648" y="1303412"/>
              <a:ext cx="3714110" cy="655539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2704" y="1867580"/>
              <a:ext cx="3209060" cy="51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5037680" y="1985800"/>
            <a:ext cx="2768608" cy="4619716"/>
            <a:chOff x="5201685" y="1303412"/>
            <a:chExt cx="3714110" cy="6555396"/>
          </a:xfrm>
        </p:grpSpPr>
        <p:sp>
          <p:nvSpPr>
            <p:cNvPr id="7" name="Rounded Rectangle 6"/>
            <p:cNvSpPr/>
            <p:nvPr/>
          </p:nvSpPr>
          <p:spPr>
            <a:xfrm>
              <a:off x="5201685" y="1303412"/>
              <a:ext cx="3714110" cy="655539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21699" y="1876835"/>
              <a:ext cx="3274082" cy="4772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339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457200" y="1083646"/>
            <a:ext cx="8229600" cy="895350"/>
          </a:xfrm>
        </p:spPr>
        <p:txBody>
          <a:bodyPr/>
          <a:lstStyle/>
          <a:p>
            <a:r>
              <a:rPr lang="nl-NL" altLang="en-US" dirty="0" smtClean="0"/>
              <a:t>CAPI prototype</a:t>
            </a:r>
            <a:endParaRPr lang="en-US" altLang="en-US" dirty="0" smtClean="0"/>
          </a:p>
        </p:txBody>
      </p:sp>
      <p:pic>
        <p:nvPicPr>
          <p:cNvPr id="9" name="Picture 4" descr="C:\Users\MMartens\AppData\Local\Temp\SHARE screenshot CAPI occupation coder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5" y="1992573"/>
            <a:ext cx="8964143" cy="478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3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199" y="2142700"/>
            <a:ext cx="8400197" cy="3983464"/>
          </a:xfrm>
        </p:spPr>
        <p:txBody>
          <a:bodyPr/>
          <a:lstStyle/>
          <a:p>
            <a:r>
              <a:rPr lang="nl-NL" altLang="en-US" dirty="0" err="1" smtClean="0"/>
              <a:t>Recoded</a:t>
            </a:r>
            <a:r>
              <a:rPr lang="nl-NL" altLang="en-US" dirty="0" smtClean="0"/>
              <a:t> SHARE wave 1 </a:t>
            </a:r>
            <a:r>
              <a:rPr lang="nl-NL" altLang="en-US" dirty="0" err="1" smtClean="0"/>
              <a:t>occupations</a:t>
            </a:r>
            <a:endParaRPr lang="nl-NL" altLang="en-US" dirty="0" smtClean="0"/>
          </a:p>
          <a:p>
            <a:r>
              <a:rPr lang="nl-NL" altLang="en-US" dirty="0" err="1" smtClean="0"/>
              <a:t>Tested</a:t>
            </a:r>
            <a:r>
              <a:rPr lang="nl-NL" altLang="en-US" dirty="0" smtClean="0"/>
              <a:t> CAPI tool in SHARE wave 6 pilot </a:t>
            </a:r>
            <a:r>
              <a:rPr lang="nl-NL" altLang="en-US" dirty="0" err="1" smtClean="0"/>
              <a:t>and</a:t>
            </a:r>
            <a:r>
              <a:rPr lang="nl-NL" altLang="en-US" dirty="0" smtClean="0"/>
              <a:t> pre-test, </a:t>
            </a:r>
            <a:r>
              <a:rPr lang="nl-NL" altLang="en-US" dirty="0" err="1" smtClean="0"/>
              <a:t>and</a:t>
            </a:r>
            <a:r>
              <a:rPr lang="nl-NL" altLang="en-US" dirty="0" smtClean="0"/>
              <a:t> was </a:t>
            </a:r>
            <a:r>
              <a:rPr lang="nl-NL" altLang="en-US" dirty="0" err="1" smtClean="0"/>
              <a:t>incorporated</a:t>
            </a:r>
            <a:r>
              <a:rPr lang="nl-NL" altLang="en-US" dirty="0" smtClean="0"/>
              <a:t> in the </a:t>
            </a:r>
            <a:r>
              <a:rPr lang="nl-NL" altLang="en-US" dirty="0" err="1" smtClean="0"/>
              <a:t>main</a:t>
            </a:r>
            <a:r>
              <a:rPr lang="nl-NL" altLang="en-US" dirty="0" smtClean="0"/>
              <a:t> wave</a:t>
            </a:r>
          </a:p>
          <a:p>
            <a:r>
              <a:rPr lang="nl-NL" altLang="en-US" dirty="0" smtClean="0"/>
              <a:t>Tools </a:t>
            </a:r>
            <a:r>
              <a:rPr lang="nl-NL" altLang="en-US" dirty="0" err="1" smtClean="0"/>
              <a:t>available</a:t>
            </a:r>
            <a:r>
              <a:rPr lang="nl-NL" altLang="en-US" dirty="0" smtClean="0"/>
              <a:t> on </a:t>
            </a:r>
            <a:r>
              <a:rPr lang="nl-NL" altLang="en-US" dirty="0" err="1" smtClean="0"/>
              <a:t>our</a:t>
            </a:r>
            <a:r>
              <a:rPr lang="nl-NL" altLang="en-US" dirty="0" smtClean="0"/>
              <a:t> website</a:t>
            </a:r>
          </a:p>
          <a:p>
            <a:r>
              <a:rPr lang="nl-NL" altLang="en-US" dirty="0" smtClean="0"/>
              <a:t>Expanded </a:t>
            </a:r>
            <a:r>
              <a:rPr lang="nl-NL" altLang="en-US" dirty="0" err="1" smtClean="0"/>
              <a:t>to</a:t>
            </a:r>
            <a:r>
              <a:rPr lang="nl-NL" altLang="en-US" dirty="0" smtClean="0"/>
              <a:t> </a:t>
            </a:r>
            <a:r>
              <a:rPr lang="nl-NL" altLang="en-US" dirty="0" err="1" smtClean="0"/>
              <a:t>Camces</a:t>
            </a:r>
            <a:r>
              <a:rPr lang="nl-NL" altLang="en-US" dirty="0" smtClean="0"/>
              <a:t> project </a:t>
            </a:r>
            <a:r>
              <a:rPr lang="nl-NL" altLang="en-US" dirty="0" err="1" smtClean="0"/>
              <a:t>for</a:t>
            </a:r>
            <a:r>
              <a:rPr lang="nl-NL" altLang="en-US" dirty="0" smtClean="0"/>
              <a:t> </a:t>
            </a:r>
            <a:r>
              <a:rPr lang="nl-NL" altLang="en-US" dirty="0" err="1" smtClean="0"/>
              <a:t>education</a:t>
            </a:r>
            <a:r>
              <a:rPr lang="nl-NL" altLang="en-US" dirty="0" smtClean="0"/>
              <a:t> </a:t>
            </a:r>
            <a:r>
              <a:rPr lang="nl-NL" altLang="en-US" dirty="0" err="1" smtClean="0"/>
              <a:t>coding</a:t>
            </a:r>
            <a:endParaRPr lang="nl-NL" altLang="en-US" dirty="0" smtClean="0"/>
          </a:p>
          <a:p>
            <a:r>
              <a:rPr lang="nl-NL" altLang="en-US" dirty="0" err="1" smtClean="0"/>
              <a:t>Possible</a:t>
            </a:r>
            <a:r>
              <a:rPr lang="nl-NL" altLang="en-US" dirty="0" smtClean="0"/>
              <a:t> H2020 </a:t>
            </a:r>
            <a:r>
              <a:rPr lang="nl-NL" altLang="en-US" dirty="0"/>
              <a:t>follow up (</a:t>
            </a:r>
            <a:r>
              <a:rPr lang="nl-NL" altLang="en-US" dirty="0" err="1"/>
              <a:t>other</a:t>
            </a:r>
            <a:r>
              <a:rPr lang="nl-NL" altLang="en-US" dirty="0"/>
              <a:t> open tekst </a:t>
            </a:r>
            <a:r>
              <a:rPr lang="nl-NL" altLang="en-US" dirty="0" err="1"/>
              <a:t>coding</a:t>
            </a:r>
            <a:r>
              <a:rPr lang="nl-NL" altLang="en-US" dirty="0"/>
              <a:t>, </a:t>
            </a:r>
            <a:r>
              <a:rPr lang="nl-NL" altLang="en-US" dirty="0" err="1"/>
              <a:t>adding</a:t>
            </a:r>
            <a:r>
              <a:rPr lang="nl-NL" altLang="en-US" dirty="0"/>
              <a:t> </a:t>
            </a:r>
            <a:r>
              <a:rPr lang="nl-NL" altLang="en-US" dirty="0" err="1"/>
              <a:t>other</a:t>
            </a:r>
            <a:r>
              <a:rPr lang="nl-NL" altLang="en-US" dirty="0"/>
              <a:t> </a:t>
            </a:r>
            <a:r>
              <a:rPr lang="nl-NL" altLang="en-US" dirty="0" err="1" smtClean="0"/>
              <a:t>variables,etc</a:t>
            </a:r>
            <a:r>
              <a:rPr lang="nl-NL" altLang="en-US" dirty="0" smtClean="0"/>
              <a:t>.) </a:t>
            </a:r>
            <a:endParaRPr lang="en-US" altLang="en-US" dirty="0"/>
          </a:p>
        </p:txBody>
      </p:sp>
      <p:sp>
        <p:nvSpPr>
          <p:cNvPr id="27651" name="Title 3"/>
          <p:cNvSpPr>
            <a:spLocks noGrp="1"/>
          </p:cNvSpPr>
          <p:nvPr>
            <p:ph type="title"/>
          </p:nvPr>
        </p:nvSpPr>
        <p:spPr>
          <a:xfrm>
            <a:off x="457200" y="1255594"/>
            <a:ext cx="8229600" cy="859809"/>
          </a:xfrm>
        </p:spPr>
        <p:txBody>
          <a:bodyPr/>
          <a:lstStyle/>
          <a:p>
            <a:pPr algn="l"/>
            <a:r>
              <a:rPr lang="nl-NL" altLang="en-US" dirty="0" err="1" smtClean="0"/>
              <a:t>Results</a:t>
            </a:r>
            <a:r>
              <a:rPr lang="nl-NL" altLang="en-US" dirty="0" smtClean="0"/>
              <a:t> </a:t>
            </a:r>
            <a:r>
              <a:rPr lang="nl-NL" altLang="en-US" dirty="0" err="1" smtClean="0"/>
              <a:t>and</a:t>
            </a:r>
            <a:r>
              <a:rPr lang="nl-NL" altLang="en-US" dirty="0" smtClean="0"/>
              <a:t> follow up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Presentation template - final</Template>
  <TotalTime>5071</TotalTime>
  <Words>196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Office-tema</vt:lpstr>
      <vt:lpstr>1_Office-tema</vt:lpstr>
      <vt:lpstr>PowerPoint Presentation</vt:lpstr>
      <vt:lpstr>Background on WP and task</vt:lpstr>
      <vt:lpstr>Aim for the CAPI and CAWI tools</vt:lpstr>
      <vt:lpstr>First web prototype</vt:lpstr>
      <vt:lpstr>Improved web prototype</vt:lpstr>
      <vt:lpstr>CAPI prototype</vt:lpstr>
      <vt:lpstr>Results and follow up</vt:lpstr>
    </vt:vector>
  </TitlesOfParts>
  <Company>City University (LONDON)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 and CAWI occupation coding tools</dc:title>
  <dc:creator>E.Balster@uvt.nl</dc:creator>
  <cp:lastModifiedBy>Eric Balster</cp:lastModifiedBy>
  <cp:revision>357</cp:revision>
  <cp:lastPrinted>2014-11-11T11:21:18Z</cp:lastPrinted>
  <dcterms:created xsi:type="dcterms:W3CDTF">2009-05-29T14:08:40Z</dcterms:created>
  <dcterms:modified xsi:type="dcterms:W3CDTF">2014-11-27T22:45:50Z</dcterms:modified>
</cp:coreProperties>
</file>