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6" r:id="rId4"/>
    <p:sldId id="268" r:id="rId5"/>
    <p:sldId id="261" r:id="rId6"/>
    <p:sldId id="262" r:id="rId7"/>
    <p:sldId id="263" r:id="rId8"/>
    <p:sldId id="270" r:id="rId9"/>
    <p:sldId id="264" r:id="rId10"/>
    <p:sldId id="267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448" y="76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A80A2-BE9E-8842-9856-C0B74E8913E8}" type="datetimeFigureOut">
              <a:rPr lang="en-US" smtClean="0"/>
              <a:t>28-11-14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3B95B-8136-9948-8EAD-5860AA3C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5D42-1273-9049-8F84-033DFFAC31CB}" type="datetimeFigureOut">
              <a:rPr lang="en-US" smtClean="0"/>
              <a:t>28-11-14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EB75F-40F9-1048-863E-EF0CA667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0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C903-3A5A-1041-9998-41E902F58504}" type="datetime1">
              <a:rPr lang="nl-NL" smtClean="0"/>
              <a:t>28-11-14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54250"/>
            <a:ext cx="7886700" cy="43513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3D5-23C7-FE42-978B-C47853E7752F}" type="datetime1">
              <a:rPr lang="nl-NL" smtClean="0"/>
              <a:t>28-11-14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7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1FE-587C-E842-A31F-6AC01E8414D2}" type="datetime1">
              <a:rPr lang="nl-NL" smtClean="0"/>
              <a:t>28-11-14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93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77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52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72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93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91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619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5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70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475"/>
            <a:ext cx="7886700" cy="39004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32E3-0B55-324D-A1B3-88B34EACC6FE}" type="datetime1">
              <a:rPr lang="nl-NL" smtClean="0"/>
              <a:t>28-11-14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093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368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303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68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80EC-A52F-014B-AEBC-D97DCF14E1EB}" type="datetime1">
              <a:rPr lang="nl-NL" smtClean="0"/>
              <a:t>28-11-14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3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57424"/>
            <a:ext cx="3886200" cy="4095751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57424"/>
            <a:ext cx="3886200" cy="39195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DC0C-012B-8C48-AF29-181AA187D9C4}" type="datetime1">
              <a:rPr lang="nl-NL" smtClean="0"/>
              <a:t>28-11-14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1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408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00388"/>
            <a:ext cx="3868340" cy="308927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22408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00387"/>
            <a:ext cx="3887391" cy="308927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D91C-B0D1-534E-8E30-64374DD6FEB0}" type="datetime1">
              <a:rPr lang="nl-NL" smtClean="0"/>
              <a:t>28-11-14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EA9-A823-5749-844D-3516BA7B6811}" type="datetime1">
              <a:rPr lang="nl-NL" smtClean="0"/>
              <a:t>28-11-14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983455"/>
            <a:ext cx="7886700" cy="118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2D4-B855-0D4D-93AD-E4DCACF9736C}" type="datetime1">
              <a:rPr lang="nl-NL" smtClean="0"/>
              <a:t>28-11-14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46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7426"/>
            <a:ext cx="2949178" cy="14287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66974"/>
            <a:ext cx="2949178" cy="3402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3AE4-360A-F245-9435-018C2E7EBE85}" type="datetime1">
              <a:rPr lang="nl-NL" smtClean="0"/>
              <a:t>28-11-14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42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7750"/>
            <a:ext cx="2949178" cy="1257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7750"/>
            <a:ext cx="4629150" cy="481330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05050"/>
            <a:ext cx="2949178" cy="3563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EE2-5129-2B48-B981-6B7EBEC9DDEB}" type="datetime1">
              <a:rPr lang="nl-NL" smtClean="0"/>
              <a:t>28-11-14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18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E08C-7BFE-7348-AB01-1D54D1BCA6AC}" type="datetime1">
              <a:rPr lang="nl-NL" smtClean="0"/>
              <a:t>28-11-14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DASISH Final Conference, Gothenburg 27-28 November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5923625"/>
            <a:ext cx="1054100" cy="857460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0" y="-1981200"/>
            <a:ext cx="10439400" cy="98298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2"/>
            <a:ext cx="2766220" cy="1106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ubrik 1"/>
          <p:cNvSpPr txBox="1">
            <a:spLocks/>
          </p:cNvSpPr>
          <p:nvPr userDrawn="1"/>
        </p:nvSpPr>
        <p:spPr>
          <a:xfrm>
            <a:off x="2766220" y="698300"/>
            <a:ext cx="4895850" cy="267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smtClean="0">
                <a:solidFill>
                  <a:srgbClr val="0F75BC"/>
                </a:solidFill>
                <a:latin typeface="+mn-lt"/>
              </a:rPr>
              <a:t>DATA SERVICE INFRASTRUCTURE FOR THE SOCIAL SCIENCES AND HUMANITIES</a:t>
            </a:r>
            <a:endParaRPr lang="sv-SE" sz="1600" dirty="0">
              <a:solidFill>
                <a:srgbClr val="0F75B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8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A7AE1A-5CCD-DC4E-A018-E52AE1B504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28-11-14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663FC7-B9DC-4C4C-A58B-0AFD68F8AE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8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sish.eu/publications/projectrepo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5923625"/>
            <a:ext cx="1054100" cy="857460"/>
          </a:xfrm>
          <a:prstGeom prst="rect">
            <a:avLst/>
          </a:prstGeom>
          <a:noFill/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0" y="-1981200"/>
            <a:ext cx="10439400" cy="98298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2"/>
            <a:ext cx="2766220" cy="1106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ubrik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Metadata Quality Improvement</a:t>
            </a:r>
            <a:r>
              <a:rPr lang="nl-NL" dirty="0"/>
              <a:t> </a:t>
            </a:r>
            <a:r>
              <a:rPr lang="nl-NL" sz="3600" b="1" dirty="0" smtClean="0"/>
              <a:t>(</a:t>
            </a:r>
            <a:r>
              <a:rPr lang="nl-NL" sz="3600" b="1" dirty="0" err="1" smtClean="0"/>
              <a:t>Task</a:t>
            </a:r>
            <a:r>
              <a:rPr lang="nl-NL" sz="3600" b="1" dirty="0" smtClean="0"/>
              <a:t> 3 WP5)</a:t>
            </a:r>
            <a:endParaRPr lang="sv-SE" sz="3600" b="1" dirty="0"/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>
          <a:xfrm>
            <a:off x="1168400" y="376713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/>
              <a:t>Hervé</a:t>
            </a:r>
            <a:r>
              <a:rPr lang="en-GB" sz="2000" dirty="0"/>
              <a:t> </a:t>
            </a:r>
            <a:r>
              <a:rPr lang="en-GB" sz="2000" dirty="0" err="1"/>
              <a:t>L'Hours</a:t>
            </a:r>
            <a:r>
              <a:rPr lang="en-GB" sz="2000" dirty="0"/>
              <a:t> (</a:t>
            </a:r>
            <a:r>
              <a:rPr lang="en-GB" sz="2000" dirty="0" err="1"/>
              <a:t>UEssex</a:t>
            </a:r>
            <a:r>
              <a:rPr lang="en-GB" sz="2000" dirty="0"/>
              <a:t>- UK Data Archive), </a:t>
            </a:r>
            <a:endParaRPr lang="en-GB" sz="2000" dirty="0" smtClean="0"/>
          </a:p>
          <a:p>
            <a:pPr algn="l"/>
            <a:r>
              <a:rPr lang="en-GB" sz="2000" dirty="0" err="1" smtClean="0"/>
              <a:t>Lene</a:t>
            </a:r>
            <a:r>
              <a:rPr lang="en-GB" sz="2000" dirty="0" smtClean="0"/>
              <a:t> </a:t>
            </a:r>
            <a:r>
              <a:rPr lang="en-GB" sz="2000" dirty="0" err="1"/>
              <a:t>Offersgaard</a:t>
            </a:r>
            <a:r>
              <a:rPr lang="en-GB" sz="2000" dirty="0"/>
              <a:t> (UCPH), </a:t>
            </a:r>
            <a:endParaRPr lang="en-GB" sz="2000" dirty="0" smtClean="0"/>
          </a:p>
          <a:p>
            <a:pPr algn="l"/>
            <a:r>
              <a:rPr lang="en-GB" sz="2000" dirty="0" smtClean="0"/>
              <a:t>Marion </a:t>
            </a:r>
            <a:r>
              <a:rPr lang="en-GB" sz="2000" dirty="0"/>
              <a:t>Wittenberg (KNAW-DANS), </a:t>
            </a:r>
            <a:endParaRPr lang="en-GB" sz="2000" dirty="0" smtClean="0"/>
          </a:p>
          <a:p>
            <a:pPr algn="l"/>
            <a:r>
              <a:rPr lang="en-GB" sz="2000" dirty="0" err="1" smtClean="0"/>
              <a:t>Bartholomäus</a:t>
            </a:r>
            <a:r>
              <a:rPr lang="en-GB" sz="2000" dirty="0" smtClean="0"/>
              <a:t> </a:t>
            </a:r>
            <a:r>
              <a:rPr lang="en-GB" sz="2000" dirty="0" err="1"/>
              <a:t>Wloka</a:t>
            </a:r>
            <a:r>
              <a:rPr lang="en-GB" sz="2000" dirty="0"/>
              <a:t> (OEAW</a:t>
            </a:r>
            <a:r>
              <a:rPr lang="en-GB" sz="2000" dirty="0" smtClean="0"/>
              <a:t>).</a:t>
            </a:r>
            <a:endParaRPr lang="nl-NL" sz="2000" dirty="0"/>
          </a:p>
          <a:p>
            <a:pPr algn="l"/>
            <a:endParaRPr lang="sv-SE" dirty="0"/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2766220" y="698300"/>
            <a:ext cx="4895850" cy="267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smtClean="0">
                <a:solidFill>
                  <a:srgbClr val="0F75BC"/>
                </a:solidFill>
                <a:latin typeface="+mn-lt"/>
              </a:rPr>
              <a:t>DATA SERVICE INFRASTRUCTURE FOR THE SOCIAL SCIENCES AND HUMANITIES</a:t>
            </a:r>
            <a:endParaRPr lang="sv-SE" sz="1600" dirty="0">
              <a:solidFill>
                <a:srgbClr val="0F75BC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17700" y="6356351"/>
            <a:ext cx="4521200" cy="365125"/>
          </a:xfrm>
        </p:spPr>
        <p:txBody>
          <a:bodyPr/>
          <a:lstStyle/>
          <a:p>
            <a:r>
              <a:rPr lang="sv-SE" dirty="0" smtClean="0"/>
              <a:t>DASISH Final Conference, Gothenburg 27-28 November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65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(Desk) research on metadata quality</a:t>
            </a:r>
          </a:p>
          <a:p>
            <a:r>
              <a:rPr lang="en-US" dirty="0" smtClean="0"/>
              <a:t>Looked at the metadata </a:t>
            </a:r>
            <a:r>
              <a:rPr lang="en-US" dirty="0"/>
              <a:t>policies and strategies </a:t>
            </a:r>
            <a:r>
              <a:rPr lang="en-US" dirty="0" smtClean="0"/>
              <a:t>of CESSDA, CLARIN and DARIAH</a:t>
            </a:r>
          </a:p>
          <a:p>
            <a:r>
              <a:rPr lang="en-US" dirty="0" smtClean="0"/>
              <a:t>Described 4 case studies about metadata management of repositories</a:t>
            </a:r>
          </a:p>
          <a:p>
            <a:r>
              <a:rPr lang="en-US" dirty="0" smtClean="0"/>
              <a:t>Developed Metadata Lifecycle (adaptation of several research life cycles, aligned with OAIS)</a:t>
            </a:r>
          </a:p>
          <a:p>
            <a:r>
              <a:rPr lang="en-GB" dirty="0" smtClean="0"/>
              <a:t>Evaluation </a:t>
            </a:r>
            <a:r>
              <a:rPr lang="en-GB" dirty="0"/>
              <a:t>of the prototype of the joint CESSDA, CLARIN and DARIAH metadata portal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68500" y="6356351"/>
            <a:ext cx="4146550" cy="365125"/>
          </a:xfrm>
        </p:spPr>
        <p:txBody>
          <a:bodyPr/>
          <a:lstStyle/>
          <a:p>
            <a:r>
              <a:rPr lang="sv-SE" dirty="0" smtClean="0"/>
              <a:t>DASISH Final Conference, Gothenburg 27-28 November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30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Bruce &amp; </a:t>
            </a:r>
            <a:r>
              <a:rPr lang="en-US" dirty="0" err="1" smtClean="0"/>
              <a:t>Hillmann</a:t>
            </a:r>
            <a:r>
              <a:rPr lang="en-US" dirty="0" smtClean="0"/>
              <a:t> </a:t>
            </a:r>
            <a:r>
              <a:rPr lang="en-US" dirty="0" smtClean="0"/>
              <a:t>Quality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Completeness</a:t>
            </a:r>
          </a:p>
          <a:p>
            <a:r>
              <a:rPr lang="en-AU" b="1" dirty="0" smtClean="0"/>
              <a:t>Accuracy</a:t>
            </a:r>
            <a:endParaRPr lang="nl-NL" dirty="0"/>
          </a:p>
          <a:p>
            <a:r>
              <a:rPr lang="en-AU" b="1" dirty="0" smtClean="0"/>
              <a:t>Provenance</a:t>
            </a:r>
            <a:endParaRPr lang="nl-NL" dirty="0"/>
          </a:p>
          <a:p>
            <a:r>
              <a:rPr lang="en-AU" b="1" dirty="0"/>
              <a:t>Conformance to </a:t>
            </a:r>
            <a:r>
              <a:rPr lang="en-AU" b="1" dirty="0" smtClean="0"/>
              <a:t>expectations</a:t>
            </a:r>
            <a:endParaRPr lang="en-AU" dirty="0"/>
          </a:p>
          <a:p>
            <a:r>
              <a:rPr lang="en-AU" b="1" dirty="0" smtClean="0"/>
              <a:t>Logical </a:t>
            </a:r>
            <a:r>
              <a:rPr lang="en-AU" b="1" dirty="0"/>
              <a:t>consistency and </a:t>
            </a:r>
            <a:r>
              <a:rPr lang="en-AU" b="1" dirty="0" smtClean="0"/>
              <a:t>coherence</a:t>
            </a:r>
          </a:p>
          <a:p>
            <a:r>
              <a:rPr lang="en-AU" b="1" dirty="0" smtClean="0"/>
              <a:t>Timeliness</a:t>
            </a:r>
          </a:p>
          <a:p>
            <a:r>
              <a:rPr lang="en-AU" b="1" dirty="0" smtClean="0"/>
              <a:t>Accessibilit</a:t>
            </a:r>
            <a:r>
              <a:rPr lang="en-AU" dirty="0"/>
              <a:t>y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DASISH Final Conference, Gothenburg 27-28 November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45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00" y="1413411"/>
            <a:ext cx="5753100" cy="483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CESSDA Infrastructure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1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53" y="1764612"/>
            <a:ext cx="6744190" cy="44026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DARIAH infrastructure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988356"/>
              </p:ext>
            </p:extLst>
          </p:nvPr>
        </p:nvGraphicFramePr>
        <p:xfrm>
          <a:off x="2846380" y="1395453"/>
          <a:ext cx="3941143" cy="546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5067300" imgH="7023100" progId="Word.Document.12">
                  <p:embed/>
                </p:oleObj>
              </mc:Choice>
              <mc:Fallback>
                <p:oleObj name="Document" r:id="rId3" imgW="5067300" imgH="702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6380" y="1395453"/>
                        <a:ext cx="3941143" cy="5462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7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Cooperating infrastructures</a:t>
            </a:r>
            <a:endParaRPr lang="en-US" dirty="0"/>
          </a:p>
        </p:txBody>
      </p:sp>
      <p:pic>
        <p:nvPicPr>
          <p:cNvPr id="5" name="Content Placeholder 4" descr="nu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8" b="8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124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LH-MetadataQualityLifecycle-00_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" y="156308"/>
            <a:ext cx="8675077" cy="6486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07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Factsheet on Metadata Quality Improvement</a:t>
            </a:r>
          </a:p>
          <a:p>
            <a:r>
              <a:rPr lang="en-US" dirty="0" smtClean="0"/>
              <a:t>Section A of Deliverable 5.2</a:t>
            </a:r>
            <a:r>
              <a:rPr lang="en-GB" u="sng" dirty="0" smtClean="0">
                <a:hlinkClick r:id="rId2"/>
              </a:rPr>
              <a:t>http</a:t>
            </a:r>
            <a:r>
              <a:rPr lang="en-GB" u="sng" dirty="0">
                <a:hlinkClick r:id="rId2"/>
              </a:rPr>
              <a:t>://dasish.eu/publications/projectreports/</a:t>
            </a:r>
            <a:r>
              <a:rPr lang="nl-NL" dirty="0"/>
              <a:t> 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3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183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Office-tema</vt:lpstr>
      <vt:lpstr>Office Theme</vt:lpstr>
      <vt:lpstr>Document</vt:lpstr>
      <vt:lpstr>Metadata Quality Improvement (Task 3 WP5)</vt:lpstr>
      <vt:lpstr>What did we do?</vt:lpstr>
      <vt:lpstr>Bruce &amp; Hillmann Quality criteria</vt:lpstr>
      <vt:lpstr>CESSDA Infrastructure</vt:lpstr>
      <vt:lpstr>CLARIN infrastructure</vt:lpstr>
      <vt:lpstr>DARIAH infrastructure</vt:lpstr>
      <vt:lpstr>Cooperating infrastructures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</dc:creator>
  <cp:lastModifiedBy>Marion Wittenberg</cp:lastModifiedBy>
  <cp:revision>18</cp:revision>
  <dcterms:created xsi:type="dcterms:W3CDTF">2014-11-21T15:43:55Z</dcterms:created>
  <dcterms:modified xsi:type="dcterms:W3CDTF">2014-11-28T06:46:24Z</dcterms:modified>
</cp:coreProperties>
</file>