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30" r:id="rId3"/>
    <p:sldId id="352" r:id="rId4"/>
    <p:sldId id="345" r:id="rId5"/>
    <p:sldId id="346" r:id="rId6"/>
    <p:sldId id="353" r:id="rId7"/>
    <p:sldId id="355" r:id="rId8"/>
    <p:sldId id="356" r:id="rId9"/>
    <p:sldId id="347" r:id="rId10"/>
    <p:sldId id="349" r:id="rId11"/>
    <p:sldId id="350" r:id="rId12"/>
    <p:sldId id="351" r:id="rId13"/>
    <p:sldId id="357" r:id="rId14"/>
  </p:sldIdLst>
  <p:sldSz cx="9144000" cy="6858000" type="screen4x3"/>
  <p:notesSz cx="6735763" cy="98663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9091" autoAdjust="0"/>
    <p:restoredTop sz="94660"/>
  </p:normalViewPr>
  <p:slideViewPr>
    <p:cSldViewPr>
      <p:cViewPr>
        <p:scale>
          <a:sx n="106" d="100"/>
          <a:sy n="106" d="100"/>
        </p:scale>
        <p:origin x="-1680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DC49CA-E8ED-4DDE-A242-628A0298BD54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nb-NO"/>
        </a:p>
      </dgm:t>
    </dgm:pt>
    <dgm:pt modelId="{8F3FCDCE-57DE-4258-BB63-975ACE7FAD56}">
      <dgm:prSet custT="1"/>
      <dgm:spPr/>
      <dgm:t>
        <a:bodyPr/>
        <a:lstStyle/>
        <a:p>
          <a:pPr rtl="0"/>
          <a:r>
            <a:rPr lang="en-US" sz="900" b="1" dirty="0" smtClean="0"/>
            <a:t>WP1 Management</a:t>
          </a:r>
          <a:endParaRPr lang="nb-NO" sz="900" b="1" dirty="0"/>
        </a:p>
      </dgm:t>
    </dgm:pt>
    <dgm:pt modelId="{1CF7FE25-3C75-4E91-9D42-1A0B907C64E1}" type="parTrans" cxnId="{C3033D45-F023-4AFC-A324-6C0B9634B344}">
      <dgm:prSet/>
      <dgm:spPr/>
      <dgm:t>
        <a:bodyPr/>
        <a:lstStyle/>
        <a:p>
          <a:endParaRPr lang="nb-NO" sz="2400"/>
        </a:p>
      </dgm:t>
    </dgm:pt>
    <dgm:pt modelId="{A0CF928A-4E4F-4982-8BAD-4EBD06B6CFF2}" type="sibTrans" cxnId="{C3033D45-F023-4AFC-A324-6C0B9634B344}">
      <dgm:prSet/>
      <dgm:spPr/>
      <dgm:t>
        <a:bodyPr/>
        <a:lstStyle/>
        <a:p>
          <a:endParaRPr lang="nb-NO" sz="2400"/>
        </a:p>
      </dgm:t>
    </dgm:pt>
    <dgm:pt modelId="{4642D9E4-338A-4F3B-999A-83144C109F3D}">
      <dgm:prSet custT="1"/>
      <dgm:spPr/>
      <dgm:t>
        <a:bodyPr/>
        <a:lstStyle/>
        <a:p>
          <a:pPr rtl="0"/>
          <a:r>
            <a:rPr lang="en-US" sz="800" dirty="0" smtClean="0"/>
            <a:t>A: Key challenges for cross-national collection</a:t>
          </a:r>
          <a:endParaRPr lang="nb-NO" sz="800" dirty="0"/>
        </a:p>
      </dgm:t>
    </dgm:pt>
    <dgm:pt modelId="{0ED644F5-3DBA-47BE-B0C9-7D0E6E7EB93C}" type="parTrans" cxnId="{B6037858-1B08-42C5-9914-ACD7EC59E563}">
      <dgm:prSet/>
      <dgm:spPr/>
      <dgm:t>
        <a:bodyPr/>
        <a:lstStyle/>
        <a:p>
          <a:endParaRPr lang="nb-NO" sz="2400"/>
        </a:p>
      </dgm:t>
    </dgm:pt>
    <dgm:pt modelId="{DC7C799F-22FD-4BC9-8302-69F736CD908D}" type="sibTrans" cxnId="{B6037858-1B08-42C5-9914-ACD7EC59E563}">
      <dgm:prSet/>
      <dgm:spPr/>
      <dgm:t>
        <a:bodyPr/>
        <a:lstStyle/>
        <a:p>
          <a:endParaRPr lang="nb-NO" sz="2400"/>
        </a:p>
      </dgm:t>
    </dgm:pt>
    <dgm:pt modelId="{9CBDE84A-DF26-47AD-B242-B97D989F278B}">
      <dgm:prSet custT="1"/>
      <dgm:spPr/>
      <dgm:t>
        <a:bodyPr/>
        <a:lstStyle/>
        <a:p>
          <a:pPr rtl="0"/>
          <a:r>
            <a:rPr lang="en-US" sz="800" b="1" dirty="0" smtClean="0"/>
            <a:t>WP2 Representing the population</a:t>
          </a:r>
          <a:endParaRPr lang="nb-NO" sz="800" b="1" dirty="0"/>
        </a:p>
      </dgm:t>
    </dgm:pt>
    <dgm:pt modelId="{50FDFF95-CEC5-4D9E-979F-D196B72DBF39}" type="parTrans" cxnId="{1893BDD5-2C52-42E9-BD19-C60E40EDD6DF}">
      <dgm:prSet/>
      <dgm:spPr/>
      <dgm:t>
        <a:bodyPr/>
        <a:lstStyle/>
        <a:p>
          <a:endParaRPr lang="nb-NO" sz="2400"/>
        </a:p>
      </dgm:t>
    </dgm:pt>
    <dgm:pt modelId="{E14BDDE9-920A-4DB0-A10A-9442C532AA3F}" type="sibTrans" cxnId="{1893BDD5-2C52-42E9-BD19-C60E40EDD6DF}">
      <dgm:prSet/>
      <dgm:spPr/>
      <dgm:t>
        <a:bodyPr/>
        <a:lstStyle/>
        <a:p>
          <a:endParaRPr lang="nb-NO" sz="2400"/>
        </a:p>
      </dgm:t>
    </dgm:pt>
    <dgm:pt modelId="{3AA5DD2D-1232-45C3-A9EB-BFDCBC936E0E}">
      <dgm:prSet custT="1"/>
      <dgm:spPr/>
      <dgm:t>
        <a:bodyPr/>
        <a:lstStyle/>
        <a:p>
          <a:pPr rtl="0"/>
          <a:r>
            <a:rPr lang="en-US" sz="800" b="1" dirty="0" smtClean="0"/>
            <a:t>WP3 </a:t>
          </a:r>
          <a:r>
            <a:rPr lang="en-US" sz="800" b="1" dirty="0" err="1" smtClean="0"/>
            <a:t>Maximising</a:t>
          </a:r>
          <a:r>
            <a:rPr lang="en-US" sz="800" b="1" dirty="0" smtClean="0"/>
            <a:t> equivalence through translation</a:t>
          </a:r>
          <a:endParaRPr lang="nb-NO" sz="800" b="1" dirty="0"/>
        </a:p>
      </dgm:t>
    </dgm:pt>
    <dgm:pt modelId="{D9DE8C00-E69D-4246-B930-3105F49F67B1}" type="parTrans" cxnId="{E2C18C24-33E6-4B6B-9F19-F6B712DE7873}">
      <dgm:prSet/>
      <dgm:spPr/>
      <dgm:t>
        <a:bodyPr/>
        <a:lstStyle/>
        <a:p>
          <a:endParaRPr lang="nb-NO" sz="2400"/>
        </a:p>
      </dgm:t>
    </dgm:pt>
    <dgm:pt modelId="{78098122-0EBA-4372-AC8D-2A200A25E1D8}" type="sibTrans" cxnId="{E2C18C24-33E6-4B6B-9F19-F6B712DE7873}">
      <dgm:prSet/>
      <dgm:spPr/>
      <dgm:t>
        <a:bodyPr/>
        <a:lstStyle/>
        <a:p>
          <a:endParaRPr lang="nb-NO" sz="2400"/>
        </a:p>
      </dgm:t>
    </dgm:pt>
    <dgm:pt modelId="{FE51485F-5FD8-4CE2-91A0-5DB5538BF27E}">
      <dgm:prSet custT="1"/>
      <dgm:spPr/>
      <dgm:t>
        <a:bodyPr/>
        <a:lstStyle/>
        <a:p>
          <a:pPr rtl="0"/>
          <a:r>
            <a:rPr lang="en-US" sz="800" dirty="0" smtClean="0"/>
            <a:t>B: Breaking down barriers</a:t>
          </a:r>
          <a:endParaRPr lang="nb-NO" sz="800" dirty="0"/>
        </a:p>
      </dgm:t>
    </dgm:pt>
    <dgm:pt modelId="{CD03E8D5-6498-4222-B853-CD576A5CDFA3}" type="parTrans" cxnId="{52FBAFDD-B2C0-40AD-8F1A-CB022972DEC8}">
      <dgm:prSet/>
      <dgm:spPr/>
      <dgm:t>
        <a:bodyPr/>
        <a:lstStyle/>
        <a:p>
          <a:endParaRPr lang="nb-NO" sz="2400"/>
        </a:p>
      </dgm:t>
    </dgm:pt>
    <dgm:pt modelId="{E0FFBAC5-B4BE-4F1E-A7D5-93CDC67C0A67}" type="sibTrans" cxnId="{52FBAFDD-B2C0-40AD-8F1A-CB022972DEC8}">
      <dgm:prSet/>
      <dgm:spPr/>
      <dgm:t>
        <a:bodyPr/>
        <a:lstStyle/>
        <a:p>
          <a:endParaRPr lang="nb-NO" sz="2400"/>
        </a:p>
      </dgm:t>
    </dgm:pt>
    <dgm:pt modelId="{02272061-D60D-4052-AFA2-E864ECBEE781}">
      <dgm:prSet custT="1"/>
      <dgm:spPr/>
      <dgm:t>
        <a:bodyPr/>
        <a:lstStyle/>
        <a:p>
          <a:pPr rtl="0"/>
          <a:r>
            <a:rPr lang="en-US" sz="800" b="1" dirty="0" smtClean="0"/>
            <a:t>WP4 Interactive tools for cross-national surveys</a:t>
          </a:r>
          <a:endParaRPr lang="nb-NO" sz="800" b="1" dirty="0"/>
        </a:p>
      </dgm:t>
    </dgm:pt>
    <dgm:pt modelId="{E1F096A4-897E-4BA3-91DA-0F5A65E895DE}" type="parTrans" cxnId="{A9BDEA8A-C47F-4656-BFB7-D727D5D1E8B6}">
      <dgm:prSet/>
      <dgm:spPr/>
      <dgm:t>
        <a:bodyPr/>
        <a:lstStyle/>
        <a:p>
          <a:endParaRPr lang="nb-NO" sz="2400"/>
        </a:p>
      </dgm:t>
    </dgm:pt>
    <dgm:pt modelId="{DE10CFF9-34C6-430F-93CC-A069921DD856}" type="sibTrans" cxnId="{A9BDEA8A-C47F-4656-BFB7-D727D5D1E8B6}">
      <dgm:prSet/>
      <dgm:spPr/>
      <dgm:t>
        <a:bodyPr/>
        <a:lstStyle/>
        <a:p>
          <a:endParaRPr lang="nb-NO" sz="2400"/>
        </a:p>
      </dgm:t>
    </dgm:pt>
    <dgm:pt modelId="{8C21BD54-A027-43F4-9451-614595957388}">
      <dgm:prSet custT="1"/>
      <dgm:spPr/>
      <dgm:t>
        <a:bodyPr/>
        <a:lstStyle/>
        <a:p>
          <a:pPr rtl="0"/>
          <a:r>
            <a:rPr lang="en-US" sz="800" b="1" dirty="0" smtClean="0"/>
            <a:t>WP5 Training and </a:t>
          </a:r>
          <a:r>
            <a:rPr lang="en-US" sz="800" b="1" dirty="0" err="1" smtClean="0"/>
            <a:t>dissimination</a:t>
          </a:r>
          <a:endParaRPr lang="nb-NO" sz="800" b="1" dirty="0"/>
        </a:p>
      </dgm:t>
    </dgm:pt>
    <dgm:pt modelId="{83170215-3C81-4930-B1AE-C52120B1B4E6}" type="parTrans" cxnId="{59A735B7-D436-42BA-9C28-3FCDBBB1DB5E}">
      <dgm:prSet/>
      <dgm:spPr/>
      <dgm:t>
        <a:bodyPr/>
        <a:lstStyle/>
        <a:p>
          <a:endParaRPr lang="nb-NO" sz="2400"/>
        </a:p>
      </dgm:t>
    </dgm:pt>
    <dgm:pt modelId="{4FC1EB60-9C66-42B5-9EF6-E44469A99B4C}" type="sibTrans" cxnId="{59A735B7-D436-42BA-9C28-3FCDBBB1DB5E}">
      <dgm:prSet/>
      <dgm:spPr/>
      <dgm:t>
        <a:bodyPr/>
        <a:lstStyle/>
        <a:p>
          <a:endParaRPr lang="nb-NO" sz="2400"/>
        </a:p>
      </dgm:t>
    </dgm:pt>
    <dgm:pt modelId="{1583A5D3-A815-4BE1-A716-498771B250C9}">
      <dgm:prSet custT="1"/>
      <dgm:spPr/>
      <dgm:t>
        <a:bodyPr/>
        <a:lstStyle/>
        <a:p>
          <a:pPr rtl="0"/>
          <a:r>
            <a:rPr lang="en-US" sz="800" dirty="0" smtClean="0"/>
            <a:t>C: Embracing the future of the social sciences</a:t>
          </a:r>
          <a:endParaRPr lang="nb-NO" sz="800" dirty="0"/>
        </a:p>
      </dgm:t>
    </dgm:pt>
    <dgm:pt modelId="{C3A15E15-A9CC-4B0A-AA2F-A1E7961B7C18}" type="parTrans" cxnId="{2D6D6011-0D0D-497E-91E9-2EC6058637D3}">
      <dgm:prSet/>
      <dgm:spPr/>
      <dgm:t>
        <a:bodyPr/>
        <a:lstStyle/>
        <a:p>
          <a:endParaRPr lang="nb-NO" sz="2400"/>
        </a:p>
      </dgm:t>
    </dgm:pt>
    <dgm:pt modelId="{8958ECFF-BB2B-4EDF-841D-F94E2D760611}" type="sibTrans" cxnId="{2D6D6011-0D0D-497E-91E9-2EC6058637D3}">
      <dgm:prSet/>
      <dgm:spPr/>
      <dgm:t>
        <a:bodyPr/>
        <a:lstStyle/>
        <a:p>
          <a:endParaRPr lang="nb-NO" sz="2400"/>
        </a:p>
      </dgm:t>
    </dgm:pt>
    <dgm:pt modelId="{E2116AD6-2B04-466C-B9B2-58D9BF7430D2}">
      <dgm:prSet custT="1"/>
      <dgm:spPr/>
      <dgm:t>
        <a:bodyPr/>
        <a:lstStyle/>
        <a:p>
          <a:pPr rtl="0"/>
          <a:r>
            <a:rPr lang="en-US" sz="800" b="1" dirty="0" smtClean="0"/>
            <a:t>WP6 New forms of data</a:t>
          </a:r>
          <a:endParaRPr lang="nb-NO" sz="800" b="1" dirty="0"/>
        </a:p>
      </dgm:t>
    </dgm:pt>
    <dgm:pt modelId="{E80A7ADE-857C-4C3C-AE0F-C4979AE89D21}" type="parTrans" cxnId="{CB621359-CACB-45A9-8D01-E0F2F5C741C5}">
      <dgm:prSet/>
      <dgm:spPr/>
      <dgm:t>
        <a:bodyPr/>
        <a:lstStyle/>
        <a:p>
          <a:endParaRPr lang="nb-NO" sz="2400"/>
        </a:p>
      </dgm:t>
    </dgm:pt>
    <dgm:pt modelId="{110101E1-A16A-4FB3-A4A9-4315FD843144}" type="sibTrans" cxnId="{CB621359-CACB-45A9-8D01-E0F2F5C741C5}">
      <dgm:prSet/>
      <dgm:spPr/>
      <dgm:t>
        <a:bodyPr/>
        <a:lstStyle/>
        <a:p>
          <a:endParaRPr lang="nb-NO" sz="2400"/>
        </a:p>
      </dgm:t>
    </dgm:pt>
    <dgm:pt modelId="{3F9C4F44-64D9-4CC5-AA9E-C2ADFE82F2C8}">
      <dgm:prSet custT="1"/>
      <dgm:spPr/>
      <dgm:t>
        <a:bodyPr/>
        <a:lstStyle/>
        <a:p>
          <a:pPr rtl="0"/>
          <a:r>
            <a:rPr lang="en-US" sz="800" b="1" dirty="0" smtClean="0"/>
            <a:t>WP7 A survey future online</a:t>
          </a:r>
          <a:endParaRPr lang="nb-NO" sz="800" b="1" dirty="0"/>
        </a:p>
      </dgm:t>
    </dgm:pt>
    <dgm:pt modelId="{B4916A33-C65C-4A50-8D5C-A8119D1891C4}" type="parTrans" cxnId="{D7FE2DB0-3FF6-40B8-AE44-8C5B7DE20733}">
      <dgm:prSet/>
      <dgm:spPr/>
      <dgm:t>
        <a:bodyPr/>
        <a:lstStyle/>
        <a:p>
          <a:endParaRPr lang="nb-NO" sz="2400"/>
        </a:p>
      </dgm:t>
    </dgm:pt>
    <dgm:pt modelId="{4EFDBF90-525D-48AB-824B-52A30B873824}" type="sibTrans" cxnId="{D7FE2DB0-3FF6-40B8-AE44-8C5B7DE20733}">
      <dgm:prSet/>
      <dgm:spPr/>
      <dgm:t>
        <a:bodyPr/>
        <a:lstStyle/>
        <a:p>
          <a:endParaRPr lang="nb-NO" sz="2400"/>
        </a:p>
      </dgm:t>
    </dgm:pt>
    <dgm:pt modelId="{F9192F01-1609-4914-95FB-426B2E58538A}">
      <dgm:prSet custT="1"/>
      <dgm:spPr/>
      <dgm:t>
        <a:bodyPr/>
        <a:lstStyle/>
        <a:p>
          <a:pPr rtl="0"/>
          <a:r>
            <a:rPr lang="en-US" sz="800" b="1" dirty="0" smtClean="0"/>
            <a:t>WP8 A coding module for Socio-economic Q’s </a:t>
          </a:r>
          <a:endParaRPr lang="nb-NO" sz="800" b="1" dirty="0"/>
        </a:p>
      </dgm:t>
    </dgm:pt>
    <dgm:pt modelId="{70F161B5-BB42-4AE9-B8F8-DD39A34A8EB8}" type="parTrans" cxnId="{5BFEA9B3-0804-4232-83CC-7551BD1B8BC1}">
      <dgm:prSet/>
      <dgm:spPr/>
      <dgm:t>
        <a:bodyPr/>
        <a:lstStyle/>
        <a:p>
          <a:endParaRPr lang="nb-NO" sz="2400"/>
        </a:p>
      </dgm:t>
    </dgm:pt>
    <dgm:pt modelId="{2EB5C952-42E8-410C-96BE-03C2B53BFB0F}" type="sibTrans" cxnId="{5BFEA9B3-0804-4232-83CC-7551BD1B8BC1}">
      <dgm:prSet/>
      <dgm:spPr/>
      <dgm:t>
        <a:bodyPr/>
        <a:lstStyle/>
        <a:p>
          <a:endParaRPr lang="nb-NO" sz="2400"/>
        </a:p>
      </dgm:t>
    </dgm:pt>
    <dgm:pt modelId="{F062E555-5033-484C-B4AD-A7B4FE33C030}" type="pres">
      <dgm:prSet presAssocID="{EEDC49CA-E8ED-4DDE-A242-628A0298BD54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AE3A3EE-5EDC-486B-A955-9BF7F1BD197E}" type="pres">
      <dgm:prSet presAssocID="{8F3FCDCE-57DE-4258-BB63-975ACE7FAD56}" presName="hierRoot1" presStyleCnt="0">
        <dgm:presLayoutVars>
          <dgm:hierBranch val="init"/>
        </dgm:presLayoutVars>
      </dgm:prSet>
      <dgm:spPr/>
    </dgm:pt>
    <dgm:pt modelId="{4274C16E-9123-4A9A-A38A-E5C8EB446D28}" type="pres">
      <dgm:prSet presAssocID="{8F3FCDCE-57DE-4258-BB63-975ACE7FAD56}" presName="rootComposite1" presStyleCnt="0"/>
      <dgm:spPr/>
    </dgm:pt>
    <dgm:pt modelId="{C5F70659-31A1-4EC0-AC06-FFEDE4422720}" type="pres">
      <dgm:prSet presAssocID="{8F3FCDCE-57DE-4258-BB63-975ACE7FAD56}" presName="rootText1" presStyleLbl="alignAcc1" presStyleIdx="0" presStyleCnt="0">
        <dgm:presLayoutVars>
          <dgm:chPref val="3"/>
        </dgm:presLayoutVars>
      </dgm:prSet>
      <dgm:spPr/>
    </dgm:pt>
    <dgm:pt modelId="{74ED32E8-0642-4837-848E-EE74E1273AD5}" type="pres">
      <dgm:prSet presAssocID="{8F3FCDCE-57DE-4258-BB63-975ACE7FAD56}" presName="topArc1" presStyleLbl="parChTrans1D1" presStyleIdx="0" presStyleCnt="22"/>
      <dgm:spPr/>
    </dgm:pt>
    <dgm:pt modelId="{6C356D17-F751-4F37-B85D-1AE3723703CD}" type="pres">
      <dgm:prSet presAssocID="{8F3FCDCE-57DE-4258-BB63-975ACE7FAD56}" presName="bottomArc1" presStyleLbl="parChTrans1D1" presStyleIdx="1" presStyleCnt="22"/>
      <dgm:spPr/>
    </dgm:pt>
    <dgm:pt modelId="{BE641D32-DC0F-43A6-AB21-E1EE91DF2AE2}" type="pres">
      <dgm:prSet presAssocID="{8F3FCDCE-57DE-4258-BB63-975ACE7FAD56}" presName="topConnNode1" presStyleLbl="node1" presStyleIdx="0" presStyleCnt="0"/>
      <dgm:spPr/>
    </dgm:pt>
    <dgm:pt modelId="{628ABF92-C3B5-4B48-9D1E-A01A24D82E40}" type="pres">
      <dgm:prSet presAssocID="{8F3FCDCE-57DE-4258-BB63-975ACE7FAD56}" presName="hierChild2" presStyleCnt="0"/>
      <dgm:spPr/>
    </dgm:pt>
    <dgm:pt modelId="{006972AA-CF6D-4228-8DF9-98C8B4193436}" type="pres">
      <dgm:prSet presAssocID="{0ED644F5-3DBA-47BE-B0C9-7D0E6E7EB93C}" presName="Name28" presStyleLbl="parChTrans1D2" presStyleIdx="0" presStyleCnt="3"/>
      <dgm:spPr/>
    </dgm:pt>
    <dgm:pt modelId="{C4313114-5F94-4CBB-A224-923340D17CBA}" type="pres">
      <dgm:prSet presAssocID="{4642D9E4-338A-4F3B-999A-83144C109F3D}" presName="hierRoot2" presStyleCnt="0">
        <dgm:presLayoutVars>
          <dgm:hierBranch val="init"/>
        </dgm:presLayoutVars>
      </dgm:prSet>
      <dgm:spPr/>
    </dgm:pt>
    <dgm:pt modelId="{A8B0C15F-C37B-43B0-B9F0-4E1A73D4998B}" type="pres">
      <dgm:prSet presAssocID="{4642D9E4-338A-4F3B-999A-83144C109F3D}" presName="rootComposite2" presStyleCnt="0"/>
      <dgm:spPr/>
    </dgm:pt>
    <dgm:pt modelId="{981D6730-9511-42A1-8673-514B932F9700}" type="pres">
      <dgm:prSet presAssocID="{4642D9E4-338A-4F3B-999A-83144C109F3D}" presName="rootText2" presStyleLbl="alignAcc1" presStyleIdx="0" presStyleCnt="0">
        <dgm:presLayoutVars>
          <dgm:chPref val="3"/>
        </dgm:presLayoutVars>
      </dgm:prSet>
      <dgm:spPr/>
    </dgm:pt>
    <dgm:pt modelId="{C4E4CA82-2CD3-48C7-9DEE-ADD350685303}" type="pres">
      <dgm:prSet presAssocID="{4642D9E4-338A-4F3B-999A-83144C109F3D}" presName="topArc2" presStyleLbl="parChTrans1D1" presStyleIdx="2" presStyleCnt="22"/>
      <dgm:spPr/>
    </dgm:pt>
    <dgm:pt modelId="{9BA917D3-F135-465E-9BF2-0AADC29AABCB}" type="pres">
      <dgm:prSet presAssocID="{4642D9E4-338A-4F3B-999A-83144C109F3D}" presName="bottomArc2" presStyleLbl="parChTrans1D1" presStyleIdx="3" presStyleCnt="22"/>
      <dgm:spPr/>
    </dgm:pt>
    <dgm:pt modelId="{BD8C4FAF-3583-4B40-8E8E-CD8AF198A8F9}" type="pres">
      <dgm:prSet presAssocID="{4642D9E4-338A-4F3B-999A-83144C109F3D}" presName="topConnNode2" presStyleLbl="node2" presStyleIdx="0" presStyleCnt="0"/>
      <dgm:spPr/>
    </dgm:pt>
    <dgm:pt modelId="{FE717773-AF1F-49F7-A8A5-27D90341D1E2}" type="pres">
      <dgm:prSet presAssocID="{4642D9E4-338A-4F3B-999A-83144C109F3D}" presName="hierChild4" presStyleCnt="0"/>
      <dgm:spPr/>
    </dgm:pt>
    <dgm:pt modelId="{3D28A6DB-62BB-4892-8800-F322AABAA67D}" type="pres">
      <dgm:prSet presAssocID="{50FDFF95-CEC5-4D9E-979F-D196B72DBF39}" presName="Name28" presStyleLbl="parChTrans1D3" presStyleIdx="0" presStyleCnt="7"/>
      <dgm:spPr/>
    </dgm:pt>
    <dgm:pt modelId="{AB1665DC-ADDB-464D-BBAA-BCEBBDECEDAC}" type="pres">
      <dgm:prSet presAssocID="{9CBDE84A-DF26-47AD-B242-B97D989F278B}" presName="hierRoot2" presStyleCnt="0">
        <dgm:presLayoutVars>
          <dgm:hierBranch val="init"/>
        </dgm:presLayoutVars>
      </dgm:prSet>
      <dgm:spPr/>
    </dgm:pt>
    <dgm:pt modelId="{55C98F0F-C0A5-4E8D-A511-A925FC84BB8E}" type="pres">
      <dgm:prSet presAssocID="{9CBDE84A-DF26-47AD-B242-B97D989F278B}" presName="rootComposite2" presStyleCnt="0"/>
      <dgm:spPr/>
    </dgm:pt>
    <dgm:pt modelId="{A72F401B-C3F3-44EC-95FC-6FF928F050B9}" type="pres">
      <dgm:prSet presAssocID="{9CBDE84A-DF26-47AD-B242-B97D989F278B}" presName="rootText2" presStyleLbl="alignAcc1" presStyleIdx="0" presStyleCnt="0">
        <dgm:presLayoutVars>
          <dgm:chPref val="3"/>
        </dgm:presLayoutVars>
      </dgm:prSet>
      <dgm:spPr/>
    </dgm:pt>
    <dgm:pt modelId="{0381AE16-401E-41F7-92BB-48B5281B6AA0}" type="pres">
      <dgm:prSet presAssocID="{9CBDE84A-DF26-47AD-B242-B97D989F278B}" presName="topArc2" presStyleLbl="parChTrans1D1" presStyleIdx="4" presStyleCnt="22"/>
      <dgm:spPr/>
    </dgm:pt>
    <dgm:pt modelId="{A919EFF7-AECD-4C18-8CE5-1C805791EB04}" type="pres">
      <dgm:prSet presAssocID="{9CBDE84A-DF26-47AD-B242-B97D989F278B}" presName="bottomArc2" presStyleLbl="parChTrans1D1" presStyleIdx="5" presStyleCnt="22"/>
      <dgm:spPr/>
    </dgm:pt>
    <dgm:pt modelId="{8A91BCAF-8F44-49C1-B784-847E899FAF72}" type="pres">
      <dgm:prSet presAssocID="{9CBDE84A-DF26-47AD-B242-B97D989F278B}" presName="topConnNode2" presStyleLbl="node3" presStyleIdx="0" presStyleCnt="0"/>
      <dgm:spPr/>
    </dgm:pt>
    <dgm:pt modelId="{4785F278-7961-4C41-92C5-24AB4F6E9C94}" type="pres">
      <dgm:prSet presAssocID="{9CBDE84A-DF26-47AD-B242-B97D989F278B}" presName="hierChild4" presStyleCnt="0"/>
      <dgm:spPr/>
    </dgm:pt>
    <dgm:pt modelId="{788E79AE-D09A-4BDA-98F4-082FC8AB1A8A}" type="pres">
      <dgm:prSet presAssocID="{9CBDE84A-DF26-47AD-B242-B97D989F278B}" presName="hierChild5" presStyleCnt="0"/>
      <dgm:spPr/>
    </dgm:pt>
    <dgm:pt modelId="{E7D179DE-8D80-4DF0-868F-37D222EFF279}" type="pres">
      <dgm:prSet presAssocID="{D9DE8C00-E69D-4246-B930-3105F49F67B1}" presName="Name28" presStyleLbl="parChTrans1D3" presStyleIdx="1" presStyleCnt="7"/>
      <dgm:spPr/>
    </dgm:pt>
    <dgm:pt modelId="{08D8A406-90C9-417D-A7BE-912353C71B3A}" type="pres">
      <dgm:prSet presAssocID="{3AA5DD2D-1232-45C3-A9EB-BFDCBC936E0E}" presName="hierRoot2" presStyleCnt="0">
        <dgm:presLayoutVars>
          <dgm:hierBranch val="init"/>
        </dgm:presLayoutVars>
      </dgm:prSet>
      <dgm:spPr/>
    </dgm:pt>
    <dgm:pt modelId="{B63C0353-F5E7-49A8-AA46-706F88C4798E}" type="pres">
      <dgm:prSet presAssocID="{3AA5DD2D-1232-45C3-A9EB-BFDCBC936E0E}" presName="rootComposite2" presStyleCnt="0"/>
      <dgm:spPr/>
    </dgm:pt>
    <dgm:pt modelId="{BD4AB22A-2311-401A-8E68-57345DE64759}" type="pres">
      <dgm:prSet presAssocID="{3AA5DD2D-1232-45C3-A9EB-BFDCBC936E0E}" presName="rootText2" presStyleLbl="alignAcc1" presStyleIdx="0" presStyleCnt="0">
        <dgm:presLayoutVars>
          <dgm:chPref val="3"/>
        </dgm:presLayoutVars>
      </dgm:prSet>
      <dgm:spPr/>
    </dgm:pt>
    <dgm:pt modelId="{CBAFCFBF-D1AE-4677-9A7C-96016A3DF2CF}" type="pres">
      <dgm:prSet presAssocID="{3AA5DD2D-1232-45C3-A9EB-BFDCBC936E0E}" presName="topArc2" presStyleLbl="parChTrans1D1" presStyleIdx="6" presStyleCnt="22"/>
      <dgm:spPr/>
    </dgm:pt>
    <dgm:pt modelId="{2CB48529-0F77-4C38-8C61-6551079D7E81}" type="pres">
      <dgm:prSet presAssocID="{3AA5DD2D-1232-45C3-A9EB-BFDCBC936E0E}" presName="bottomArc2" presStyleLbl="parChTrans1D1" presStyleIdx="7" presStyleCnt="22"/>
      <dgm:spPr/>
    </dgm:pt>
    <dgm:pt modelId="{17C7AC87-E8E7-4EB2-9C67-EDC77A7D46A6}" type="pres">
      <dgm:prSet presAssocID="{3AA5DD2D-1232-45C3-A9EB-BFDCBC936E0E}" presName="topConnNode2" presStyleLbl="node3" presStyleIdx="0" presStyleCnt="0"/>
      <dgm:spPr/>
    </dgm:pt>
    <dgm:pt modelId="{E5450C75-0F6C-445B-A365-D1E74AEA9A9F}" type="pres">
      <dgm:prSet presAssocID="{3AA5DD2D-1232-45C3-A9EB-BFDCBC936E0E}" presName="hierChild4" presStyleCnt="0"/>
      <dgm:spPr/>
    </dgm:pt>
    <dgm:pt modelId="{FDC707D9-6468-422B-A319-AA0AC3C7C2D0}" type="pres">
      <dgm:prSet presAssocID="{3AA5DD2D-1232-45C3-A9EB-BFDCBC936E0E}" presName="hierChild5" presStyleCnt="0"/>
      <dgm:spPr/>
    </dgm:pt>
    <dgm:pt modelId="{EF8A6BC0-648B-42B3-A0B6-6CCC5BED7E6B}" type="pres">
      <dgm:prSet presAssocID="{4642D9E4-338A-4F3B-999A-83144C109F3D}" presName="hierChild5" presStyleCnt="0"/>
      <dgm:spPr/>
    </dgm:pt>
    <dgm:pt modelId="{475FCD74-0D45-4A79-925D-00784333323B}" type="pres">
      <dgm:prSet presAssocID="{CD03E8D5-6498-4222-B853-CD576A5CDFA3}" presName="Name28" presStyleLbl="parChTrans1D2" presStyleIdx="1" presStyleCnt="3"/>
      <dgm:spPr/>
    </dgm:pt>
    <dgm:pt modelId="{D5AA103C-CE32-4A25-B82F-A51EDACABEF4}" type="pres">
      <dgm:prSet presAssocID="{FE51485F-5FD8-4CE2-91A0-5DB5538BF27E}" presName="hierRoot2" presStyleCnt="0">
        <dgm:presLayoutVars>
          <dgm:hierBranch val="init"/>
        </dgm:presLayoutVars>
      </dgm:prSet>
      <dgm:spPr/>
    </dgm:pt>
    <dgm:pt modelId="{4A977DEC-8442-4B5D-A03F-14AAA8B79EA2}" type="pres">
      <dgm:prSet presAssocID="{FE51485F-5FD8-4CE2-91A0-5DB5538BF27E}" presName="rootComposite2" presStyleCnt="0"/>
      <dgm:spPr/>
    </dgm:pt>
    <dgm:pt modelId="{1A1DFC91-73DE-49A5-9325-269C4D9C027C}" type="pres">
      <dgm:prSet presAssocID="{FE51485F-5FD8-4CE2-91A0-5DB5538BF27E}" presName="rootText2" presStyleLbl="alignAcc1" presStyleIdx="0" presStyleCnt="0">
        <dgm:presLayoutVars>
          <dgm:chPref val="3"/>
        </dgm:presLayoutVars>
      </dgm:prSet>
      <dgm:spPr/>
    </dgm:pt>
    <dgm:pt modelId="{DC47A133-16DD-457A-B6AA-164EAA67745B}" type="pres">
      <dgm:prSet presAssocID="{FE51485F-5FD8-4CE2-91A0-5DB5538BF27E}" presName="topArc2" presStyleLbl="parChTrans1D1" presStyleIdx="8" presStyleCnt="22"/>
      <dgm:spPr/>
    </dgm:pt>
    <dgm:pt modelId="{87181B65-E8B3-4D4F-A9F5-36F2779E1952}" type="pres">
      <dgm:prSet presAssocID="{FE51485F-5FD8-4CE2-91A0-5DB5538BF27E}" presName="bottomArc2" presStyleLbl="parChTrans1D1" presStyleIdx="9" presStyleCnt="22"/>
      <dgm:spPr/>
    </dgm:pt>
    <dgm:pt modelId="{29640CCA-0714-45EC-83E5-8C07A368E292}" type="pres">
      <dgm:prSet presAssocID="{FE51485F-5FD8-4CE2-91A0-5DB5538BF27E}" presName="topConnNode2" presStyleLbl="node2" presStyleIdx="0" presStyleCnt="0"/>
      <dgm:spPr/>
    </dgm:pt>
    <dgm:pt modelId="{9B2C5FDC-3EFC-491B-9241-2C66C063EACD}" type="pres">
      <dgm:prSet presAssocID="{FE51485F-5FD8-4CE2-91A0-5DB5538BF27E}" presName="hierChild4" presStyleCnt="0"/>
      <dgm:spPr/>
    </dgm:pt>
    <dgm:pt modelId="{A38E4BA8-3191-4E42-9FE6-EB6C3747DCEB}" type="pres">
      <dgm:prSet presAssocID="{E1F096A4-897E-4BA3-91DA-0F5A65E895DE}" presName="Name28" presStyleLbl="parChTrans1D3" presStyleIdx="2" presStyleCnt="7"/>
      <dgm:spPr/>
    </dgm:pt>
    <dgm:pt modelId="{FD2C9AC3-8D2C-49E8-BF7A-5145BA045F58}" type="pres">
      <dgm:prSet presAssocID="{02272061-D60D-4052-AFA2-E864ECBEE781}" presName="hierRoot2" presStyleCnt="0">
        <dgm:presLayoutVars>
          <dgm:hierBranch val="init"/>
        </dgm:presLayoutVars>
      </dgm:prSet>
      <dgm:spPr/>
    </dgm:pt>
    <dgm:pt modelId="{EBB02477-340F-4F2B-AF04-77C578C39252}" type="pres">
      <dgm:prSet presAssocID="{02272061-D60D-4052-AFA2-E864ECBEE781}" presName="rootComposite2" presStyleCnt="0"/>
      <dgm:spPr/>
    </dgm:pt>
    <dgm:pt modelId="{924B0528-5C88-4E95-85C7-F694B066F0D0}" type="pres">
      <dgm:prSet presAssocID="{02272061-D60D-4052-AFA2-E864ECBEE781}" presName="rootText2" presStyleLbl="alignAcc1" presStyleIdx="0" presStyleCnt="0">
        <dgm:presLayoutVars>
          <dgm:chPref val="3"/>
        </dgm:presLayoutVars>
      </dgm:prSet>
      <dgm:spPr/>
    </dgm:pt>
    <dgm:pt modelId="{E4A72B26-026C-4524-AF03-715C54118A18}" type="pres">
      <dgm:prSet presAssocID="{02272061-D60D-4052-AFA2-E864ECBEE781}" presName="topArc2" presStyleLbl="parChTrans1D1" presStyleIdx="10" presStyleCnt="22"/>
      <dgm:spPr/>
    </dgm:pt>
    <dgm:pt modelId="{72615F70-0562-49AA-BECF-9EB99AD6D1B3}" type="pres">
      <dgm:prSet presAssocID="{02272061-D60D-4052-AFA2-E864ECBEE781}" presName="bottomArc2" presStyleLbl="parChTrans1D1" presStyleIdx="11" presStyleCnt="22"/>
      <dgm:spPr/>
    </dgm:pt>
    <dgm:pt modelId="{626C2DCB-BDA3-490D-B35D-96EF8C8404E7}" type="pres">
      <dgm:prSet presAssocID="{02272061-D60D-4052-AFA2-E864ECBEE781}" presName="topConnNode2" presStyleLbl="node3" presStyleIdx="0" presStyleCnt="0"/>
      <dgm:spPr/>
    </dgm:pt>
    <dgm:pt modelId="{FE636EFC-B8BE-43BC-95A0-15139E3E1067}" type="pres">
      <dgm:prSet presAssocID="{02272061-D60D-4052-AFA2-E864ECBEE781}" presName="hierChild4" presStyleCnt="0"/>
      <dgm:spPr/>
    </dgm:pt>
    <dgm:pt modelId="{230799D4-7845-45D4-A032-B0EFC9C3397B}" type="pres">
      <dgm:prSet presAssocID="{02272061-D60D-4052-AFA2-E864ECBEE781}" presName="hierChild5" presStyleCnt="0"/>
      <dgm:spPr/>
    </dgm:pt>
    <dgm:pt modelId="{26A9175B-7C80-447F-A8F8-93C24547B67C}" type="pres">
      <dgm:prSet presAssocID="{83170215-3C81-4930-B1AE-C52120B1B4E6}" presName="Name28" presStyleLbl="parChTrans1D3" presStyleIdx="3" presStyleCnt="7"/>
      <dgm:spPr/>
    </dgm:pt>
    <dgm:pt modelId="{C0A613CD-E8F3-48CF-8828-2BED14D51E42}" type="pres">
      <dgm:prSet presAssocID="{8C21BD54-A027-43F4-9451-614595957388}" presName="hierRoot2" presStyleCnt="0">
        <dgm:presLayoutVars>
          <dgm:hierBranch val="init"/>
        </dgm:presLayoutVars>
      </dgm:prSet>
      <dgm:spPr/>
    </dgm:pt>
    <dgm:pt modelId="{BF03464C-BF4D-480A-9460-EAB4814664B7}" type="pres">
      <dgm:prSet presAssocID="{8C21BD54-A027-43F4-9451-614595957388}" presName="rootComposite2" presStyleCnt="0"/>
      <dgm:spPr/>
    </dgm:pt>
    <dgm:pt modelId="{67CB9025-1F79-4B0A-85C7-B3EBC609C64B}" type="pres">
      <dgm:prSet presAssocID="{8C21BD54-A027-43F4-9451-614595957388}" presName="rootText2" presStyleLbl="alignAcc1" presStyleIdx="0" presStyleCnt="0">
        <dgm:presLayoutVars>
          <dgm:chPref val="3"/>
        </dgm:presLayoutVars>
      </dgm:prSet>
      <dgm:spPr/>
    </dgm:pt>
    <dgm:pt modelId="{77162E96-CA21-41F8-B504-595300EC5BF0}" type="pres">
      <dgm:prSet presAssocID="{8C21BD54-A027-43F4-9451-614595957388}" presName="topArc2" presStyleLbl="parChTrans1D1" presStyleIdx="12" presStyleCnt="22"/>
      <dgm:spPr/>
    </dgm:pt>
    <dgm:pt modelId="{C680DC78-F825-4403-99F5-5F66A4DBC731}" type="pres">
      <dgm:prSet presAssocID="{8C21BD54-A027-43F4-9451-614595957388}" presName="bottomArc2" presStyleLbl="parChTrans1D1" presStyleIdx="13" presStyleCnt="22"/>
      <dgm:spPr/>
    </dgm:pt>
    <dgm:pt modelId="{32A8F17D-D345-4808-8420-39353FB63599}" type="pres">
      <dgm:prSet presAssocID="{8C21BD54-A027-43F4-9451-614595957388}" presName="topConnNode2" presStyleLbl="node3" presStyleIdx="0" presStyleCnt="0"/>
      <dgm:spPr/>
    </dgm:pt>
    <dgm:pt modelId="{45518E04-2EA1-4451-8E2F-CE17AD7A3184}" type="pres">
      <dgm:prSet presAssocID="{8C21BD54-A027-43F4-9451-614595957388}" presName="hierChild4" presStyleCnt="0"/>
      <dgm:spPr/>
    </dgm:pt>
    <dgm:pt modelId="{B52F1DD3-2212-4926-8665-BE4ACBFA764A}" type="pres">
      <dgm:prSet presAssocID="{8C21BD54-A027-43F4-9451-614595957388}" presName="hierChild5" presStyleCnt="0"/>
      <dgm:spPr/>
    </dgm:pt>
    <dgm:pt modelId="{94F0E353-E7AC-42BB-915D-1648B297E8F5}" type="pres">
      <dgm:prSet presAssocID="{FE51485F-5FD8-4CE2-91A0-5DB5538BF27E}" presName="hierChild5" presStyleCnt="0"/>
      <dgm:spPr/>
    </dgm:pt>
    <dgm:pt modelId="{3F198CEF-E5B2-4A76-B352-C9775E63F125}" type="pres">
      <dgm:prSet presAssocID="{C3A15E15-A9CC-4B0A-AA2F-A1E7961B7C18}" presName="Name28" presStyleLbl="parChTrans1D2" presStyleIdx="2" presStyleCnt="3"/>
      <dgm:spPr/>
    </dgm:pt>
    <dgm:pt modelId="{2A22B8FB-C32C-4AD0-99CF-0CC1B3721A62}" type="pres">
      <dgm:prSet presAssocID="{1583A5D3-A815-4BE1-A716-498771B250C9}" presName="hierRoot2" presStyleCnt="0">
        <dgm:presLayoutVars>
          <dgm:hierBranch val="init"/>
        </dgm:presLayoutVars>
      </dgm:prSet>
      <dgm:spPr/>
    </dgm:pt>
    <dgm:pt modelId="{2471335C-2251-4631-98FE-9FADD01826B7}" type="pres">
      <dgm:prSet presAssocID="{1583A5D3-A815-4BE1-A716-498771B250C9}" presName="rootComposite2" presStyleCnt="0"/>
      <dgm:spPr/>
    </dgm:pt>
    <dgm:pt modelId="{2EAC7D3C-7C4B-4E2F-B9F4-76A62C37D1F6}" type="pres">
      <dgm:prSet presAssocID="{1583A5D3-A815-4BE1-A716-498771B250C9}" presName="rootText2" presStyleLbl="alignAcc1" presStyleIdx="0" presStyleCnt="0">
        <dgm:presLayoutVars>
          <dgm:chPref val="3"/>
        </dgm:presLayoutVars>
      </dgm:prSet>
      <dgm:spPr/>
    </dgm:pt>
    <dgm:pt modelId="{213B0DD5-33F2-456D-A09E-54F739BAA477}" type="pres">
      <dgm:prSet presAssocID="{1583A5D3-A815-4BE1-A716-498771B250C9}" presName="topArc2" presStyleLbl="parChTrans1D1" presStyleIdx="14" presStyleCnt="22"/>
      <dgm:spPr/>
    </dgm:pt>
    <dgm:pt modelId="{F399C9BB-63F8-4A16-8F02-8CBED437A34C}" type="pres">
      <dgm:prSet presAssocID="{1583A5D3-A815-4BE1-A716-498771B250C9}" presName="bottomArc2" presStyleLbl="parChTrans1D1" presStyleIdx="15" presStyleCnt="22"/>
      <dgm:spPr/>
    </dgm:pt>
    <dgm:pt modelId="{E2B2A235-EFA9-4791-9EE0-11DB168AD8CA}" type="pres">
      <dgm:prSet presAssocID="{1583A5D3-A815-4BE1-A716-498771B250C9}" presName="topConnNode2" presStyleLbl="node2" presStyleIdx="0" presStyleCnt="0"/>
      <dgm:spPr/>
    </dgm:pt>
    <dgm:pt modelId="{B7198C5F-32DD-402A-A1B7-DC20BDA48935}" type="pres">
      <dgm:prSet presAssocID="{1583A5D3-A815-4BE1-A716-498771B250C9}" presName="hierChild4" presStyleCnt="0"/>
      <dgm:spPr/>
    </dgm:pt>
    <dgm:pt modelId="{95559A8E-97FE-4035-8564-EEF0C2A97AE4}" type="pres">
      <dgm:prSet presAssocID="{E80A7ADE-857C-4C3C-AE0F-C4979AE89D21}" presName="Name28" presStyleLbl="parChTrans1D3" presStyleIdx="4" presStyleCnt="7"/>
      <dgm:spPr/>
    </dgm:pt>
    <dgm:pt modelId="{BE1A34F8-F899-4C71-9CEC-E30B5BA73FA7}" type="pres">
      <dgm:prSet presAssocID="{E2116AD6-2B04-466C-B9B2-58D9BF7430D2}" presName="hierRoot2" presStyleCnt="0">
        <dgm:presLayoutVars>
          <dgm:hierBranch val="init"/>
        </dgm:presLayoutVars>
      </dgm:prSet>
      <dgm:spPr/>
    </dgm:pt>
    <dgm:pt modelId="{9678BB79-CC8C-4566-9F2D-8FF58B1DAA40}" type="pres">
      <dgm:prSet presAssocID="{E2116AD6-2B04-466C-B9B2-58D9BF7430D2}" presName="rootComposite2" presStyleCnt="0"/>
      <dgm:spPr/>
    </dgm:pt>
    <dgm:pt modelId="{9981F454-EA3A-4812-8B4E-7A3E43F641FB}" type="pres">
      <dgm:prSet presAssocID="{E2116AD6-2B04-466C-B9B2-58D9BF7430D2}" presName="rootText2" presStyleLbl="alignAcc1" presStyleIdx="0" presStyleCnt="0">
        <dgm:presLayoutVars>
          <dgm:chPref val="3"/>
        </dgm:presLayoutVars>
      </dgm:prSet>
      <dgm:spPr/>
    </dgm:pt>
    <dgm:pt modelId="{B44C18B2-AE7A-4163-9104-84D294A425F2}" type="pres">
      <dgm:prSet presAssocID="{E2116AD6-2B04-466C-B9B2-58D9BF7430D2}" presName="topArc2" presStyleLbl="parChTrans1D1" presStyleIdx="16" presStyleCnt="22"/>
      <dgm:spPr/>
    </dgm:pt>
    <dgm:pt modelId="{B6229F13-257B-4994-8FD7-1057E1F45395}" type="pres">
      <dgm:prSet presAssocID="{E2116AD6-2B04-466C-B9B2-58D9BF7430D2}" presName="bottomArc2" presStyleLbl="parChTrans1D1" presStyleIdx="17" presStyleCnt="22"/>
      <dgm:spPr/>
    </dgm:pt>
    <dgm:pt modelId="{F1B8835F-9B20-43E7-8605-6745DAAD60CF}" type="pres">
      <dgm:prSet presAssocID="{E2116AD6-2B04-466C-B9B2-58D9BF7430D2}" presName="topConnNode2" presStyleLbl="node3" presStyleIdx="0" presStyleCnt="0"/>
      <dgm:spPr/>
    </dgm:pt>
    <dgm:pt modelId="{156EBA03-C421-4C07-825F-3A134F685C29}" type="pres">
      <dgm:prSet presAssocID="{E2116AD6-2B04-466C-B9B2-58D9BF7430D2}" presName="hierChild4" presStyleCnt="0"/>
      <dgm:spPr/>
    </dgm:pt>
    <dgm:pt modelId="{D88DE21A-33C9-4E78-9A1A-A2FF5206F76F}" type="pres">
      <dgm:prSet presAssocID="{E2116AD6-2B04-466C-B9B2-58D9BF7430D2}" presName="hierChild5" presStyleCnt="0"/>
      <dgm:spPr/>
    </dgm:pt>
    <dgm:pt modelId="{B6F303D6-293B-4D71-A76E-1CF0F194E612}" type="pres">
      <dgm:prSet presAssocID="{B4916A33-C65C-4A50-8D5C-A8119D1891C4}" presName="Name28" presStyleLbl="parChTrans1D3" presStyleIdx="5" presStyleCnt="7"/>
      <dgm:spPr/>
    </dgm:pt>
    <dgm:pt modelId="{1649E494-4D00-4FD0-9DBA-921DF3BC30EB}" type="pres">
      <dgm:prSet presAssocID="{3F9C4F44-64D9-4CC5-AA9E-C2ADFE82F2C8}" presName="hierRoot2" presStyleCnt="0">
        <dgm:presLayoutVars>
          <dgm:hierBranch val="init"/>
        </dgm:presLayoutVars>
      </dgm:prSet>
      <dgm:spPr/>
    </dgm:pt>
    <dgm:pt modelId="{09A6AC59-0498-4CAD-8EC7-39EB454F8D36}" type="pres">
      <dgm:prSet presAssocID="{3F9C4F44-64D9-4CC5-AA9E-C2ADFE82F2C8}" presName="rootComposite2" presStyleCnt="0"/>
      <dgm:spPr/>
    </dgm:pt>
    <dgm:pt modelId="{CA1956F4-BEEF-42E6-9474-1C4276BB799B}" type="pres">
      <dgm:prSet presAssocID="{3F9C4F44-64D9-4CC5-AA9E-C2ADFE82F2C8}" presName="rootText2" presStyleLbl="alignAcc1" presStyleIdx="0" presStyleCnt="0">
        <dgm:presLayoutVars>
          <dgm:chPref val="3"/>
        </dgm:presLayoutVars>
      </dgm:prSet>
      <dgm:spPr/>
    </dgm:pt>
    <dgm:pt modelId="{89AF32B4-6692-49A2-9D57-13F7B485E440}" type="pres">
      <dgm:prSet presAssocID="{3F9C4F44-64D9-4CC5-AA9E-C2ADFE82F2C8}" presName="topArc2" presStyleLbl="parChTrans1D1" presStyleIdx="18" presStyleCnt="22"/>
      <dgm:spPr/>
    </dgm:pt>
    <dgm:pt modelId="{E7CD58A1-B156-4319-841D-841BA3716FC1}" type="pres">
      <dgm:prSet presAssocID="{3F9C4F44-64D9-4CC5-AA9E-C2ADFE82F2C8}" presName="bottomArc2" presStyleLbl="parChTrans1D1" presStyleIdx="19" presStyleCnt="22"/>
      <dgm:spPr/>
    </dgm:pt>
    <dgm:pt modelId="{EAEC21F4-F14B-488B-8F58-B707F813C315}" type="pres">
      <dgm:prSet presAssocID="{3F9C4F44-64D9-4CC5-AA9E-C2ADFE82F2C8}" presName="topConnNode2" presStyleLbl="node3" presStyleIdx="0" presStyleCnt="0"/>
      <dgm:spPr/>
    </dgm:pt>
    <dgm:pt modelId="{556AA395-9150-40E2-9EBC-CEDD2EEAD954}" type="pres">
      <dgm:prSet presAssocID="{3F9C4F44-64D9-4CC5-AA9E-C2ADFE82F2C8}" presName="hierChild4" presStyleCnt="0"/>
      <dgm:spPr/>
    </dgm:pt>
    <dgm:pt modelId="{A5CAE5F6-50A3-44AB-9F13-A4ECB83629DE}" type="pres">
      <dgm:prSet presAssocID="{3F9C4F44-64D9-4CC5-AA9E-C2ADFE82F2C8}" presName="hierChild5" presStyleCnt="0"/>
      <dgm:spPr/>
    </dgm:pt>
    <dgm:pt modelId="{D4F1F3E2-33DF-4737-A5C2-15236B73322E}" type="pres">
      <dgm:prSet presAssocID="{70F161B5-BB42-4AE9-B8F8-DD39A34A8EB8}" presName="Name28" presStyleLbl="parChTrans1D3" presStyleIdx="6" presStyleCnt="7"/>
      <dgm:spPr/>
    </dgm:pt>
    <dgm:pt modelId="{1B4EE008-7BEB-48AC-8A84-FCAC5DF7BD3D}" type="pres">
      <dgm:prSet presAssocID="{F9192F01-1609-4914-95FB-426B2E58538A}" presName="hierRoot2" presStyleCnt="0">
        <dgm:presLayoutVars>
          <dgm:hierBranch val="init"/>
        </dgm:presLayoutVars>
      </dgm:prSet>
      <dgm:spPr/>
    </dgm:pt>
    <dgm:pt modelId="{2D92D626-7E44-41F2-AFE5-D91E27B2F9F1}" type="pres">
      <dgm:prSet presAssocID="{F9192F01-1609-4914-95FB-426B2E58538A}" presName="rootComposite2" presStyleCnt="0"/>
      <dgm:spPr/>
    </dgm:pt>
    <dgm:pt modelId="{7FB4A160-F81F-41F6-96A7-1D503C277A2B}" type="pres">
      <dgm:prSet presAssocID="{F9192F01-1609-4914-95FB-426B2E58538A}" presName="rootText2" presStyleLbl="alignAcc1" presStyleIdx="0" presStyleCnt="0">
        <dgm:presLayoutVars>
          <dgm:chPref val="3"/>
        </dgm:presLayoutVars>
      </dgm:prSet>
      <dgm:spPr/>
    </dgm:pt>
    <dgm:pt modelId="{3AD91661-09CB-4AB2-A809-EF90CC2A0837}" type="pres">
      <dgm:prSet presAssocID="{F9192F01-1609-4914-95FB-426B2E58538A}" presName="topArc2" presStyleLbl="parChTrans1D1" presStyleIdx="20" presStyleCnt="22"/>
      <dgm:spPr/>
    </dgm:pt>
    <dgm:pt modelId="{40299287-7199-49AA-B1D2-090F1C0DE1DB}" type="pres">
      <dgm:prSet presAssocID="{F9192F01-1609-4914-95FB-426B2E58538A}" presName="bottomArc2" presStyleLbl="parChTrans1D1" presStyleIdx="21" presStyleCnt="22"/>
      <dgm:spPr/>
    </dgm:pt>
    <dgm:pt modelId="{A7628873-B99F-40DB-A150-76D67CAECE07}" type="pres">
      <dgm:prSet presAssocID="{F9192F01-1609-4914-95FB-426B2E58538A}" presName="topConnNode2" presStyleLbl="node3" presStyleIdx="0" presStyleCnt="0"/>
      <dgm:spPr/>
    </dgm:pt>
    <dgm:pt modelId="{5B719D0A-72B6-4D84-8721-30F8189E192C}" type="pres">
      <dgm:prSet presAssocID="{F9192F01-1609-4914-95FB-426B2E58538A}" presName="hierChild4" presStyleCnt="0"/>
      <dgm:spPr/>
    </dgm:pt>
    <dgm:pt modelId="{F0681427-550C-4234-9132-A192C910EB6A}" type="pres">
      <dgm:prSet presAssocID="{F9192F01-1609-4914-95FB-426B2E58538A}" presName="hierChild5" presStyleCnt="0"/>
      <dgm:spPr/>
    </dgm:pt>
    <dgm:pt modelId="{5C3C6440-98F6-465B-BE77-C73DE358E784}" type="pres">
      <dgm:prSet presAssocID="{1583A5D3-A815-4BE1-A716-498771B250C9}" presName="hierChild5" presStyleCnt="0"/>
      <dgm:spPr/>
    </dgm:pt>
    <dgm:pt modelId="{A80A519C-C9FE-4578-91C2-71423368604E}" type="pres">
      <dgm:prSet presAssocID="{8F3FCDCE-57DE-4258-BB63-975ACE7FAD56}" presName="hierChild3" presStyleCnt="0"/>
      <dgm:spPr/>
    </dgm:pt>
  </dgm:ptLst>
  <dgm:cxnLst>
    <dgm:cxn modelId="{FA3E51B2-8B13-43A3-A01B-14825768E656}" type="presOf" srcId="{3F9C4F44-64D9-4CC5-AA9E-C2ADFE82F2C8}" destId="{EAEC21F4-F14B-488B-8F58-B707F813C315}" srcOrd="1" destOrd="0" presId="urn:microsoft.com/office/officeart/2008/layout/HalfCircleOrganizationChart"/>
    <dgm:cxn modelId="{59A735B7-D436-42BA-9C28-3FCDBBB1DB5E}" srcId="{FE51485F-5FD8-4CE2-91A0-5DB5538BF27E}" destId="{8C21BD54-A027-43F4-9451-614595957388}" srcOrd="1" destOrd="0" parTransId="{83170215-3C81-4930-B1AE-C52120B1B4E6}" sibTransId="{4FC1EB60-9C66-42B5-9EF6-E44469A99B4C}"/>
    <dgm:cxn modelId="{FAC9AE6F-E1DB-47AA-82A8-A470C693F2A4}" type="presOf" srcId="{3AA5DD2D-1232-45C3-A9EB-BFDCBC936E0E}" destId="{BD4AB22A-2311-401A-8E68-57345DE64759}" srcOrd="0" destOrd="0" presId="urn:microsoft.com/office/officeart/2008/layout/HalfCircleOrganizationChart"/>
    <dgm:cxn modelId="{C3033D45-F023-4AFC-A324-6C0B9634B344}" srcId="{EEDC49CA-E8ED-4DDE-A242-628A0298BD54}" destId="{8F3FCDCE-57DE-4258-BB63-975ACE7FAD56}" srcOrd="0" destOrd="0" parTransId="{1CF7FE25-3C75-4E91-9D42-1A0B907C64E1}" sibTransId="{A0CF928A-4E4F-4982-8BAD-4EBD06B6CFF2}"/>
    <dgm:cxn modelId="{1893BDD5-2C52-42E9-BD19-C60E40EDD6DF}" srcId="{4642D9E4-338A-4F3B-999A-83144C109F3D}" destId="{9CBDE84A-DF26-47AD-B242-B97D989F278B}" srcOrd="0" destOrd="0" parTransId="{50FDFF95-CEC5-4D9E-979F-D196B72DBF39}" sibTransId="{E14BDDE9-920A-4DB0-A10A-9442C532AA3F}"/>
    <dgm:cxn modelId="{8B159042-31C0-4C6E-9ECF-0D523207C0FC}" type="presOf" srcId="{0ED644F5-3DBA-47BE-B0C9-7D0E6E7EB93C}" destId="{006972AA-CF6D-4228-8DF9-98C8B4193436}" srcOrd="0" destOrd="0" presId="urn:microsoft.com/office/officeart/2008/layout/HalfCircleOrganizationChart"/>
    <dgm:cxn modelId="{F1B2DFEE-43F0-4AFF-BA88-6673A7F299AF}" type="presOf" srcId="{CD03E8D5-6498-4222-B853-CD576A5CDFA3}" destId="{475FCD74-0D45-4A79-925D-00784333323B}" srcOrd="0" destOrd="0" presId="urn:microsoft.com/office/officeart/2008/layout/HalfCircleOrganizationChart"/>
    <dgm:cxn modelId="{A9BDEA8A-C47F-4656-BFB7-D727D5D1E8B6}" srcId="{FE51485F-5FD8-4CE2-91A0-5DB5538BF27E}" destId="{02272061-D60D-4052-AFA2-E864ECBEE781}" srcOrd="0" destOrd="0" parTransId="{E1F096A4-897E-4BA3-91DA-0F5A65E895DE}" sibTransId="{DE10CFF9-34C6-430F-93CC-A069921DD856}"/>
    <dgm:cxn modelId="{B6037858-1B08-42C5-9914-ACD7EC59E563}" srcId="{8F3FCDCE-57DE-4258-BB63-975ACE7FAD56}" destId="{4642D9E4-338A-4F3B-999A-83144C109F3D}" srcOrd="0" destOrd="0" parTransId="{0ED644F5-3DBA-47BE-B0C9-7D0E6E7EB93C}" sibTransId="{DC7C799F-22FD-4BC9-8302-69F736CD908D}"/>
    <dgm:cxn modelId="{A96A51D8-87E7-49E7-89F2-33EECB339EB5}" type="presOf" srcId="{4642D9E4-338A-4F3B-999A-83144C109F3D}" destId="{BD8C4FAF-3583-4B40-8E8E-CD8AF198A8F9}" srcOrd="1" destOrd="0" presId="urn:microsoft.com/office/officeart/2008/layout/HalfCircleOrganizationChart"/>
    <dgm:cxn modelId="{26CBF078-69B9-4D2E-A795-30E3771B0953}" type="presOf" srcId="{D9DE8C00-E69D-4246-B930-3105F49F67B1}" destId="{E7D179DE-8D80-4DF0-868F-37D222EFF279}" srcOrd="0" destOrd="0" presId="urn:microsoft.com/office/officeart/2008/layout/HalfCircleOrganizationChart"/>
    <dgm:cxn modelId="{A59B5268-A37C-499A-94E2-5F951049DBFC}" type="presOf" srcId="{F9192F01-1609-4914-95FB-426B2E58538A}" destId="{A7628873-B99F-40DB-A150-76D67CAECE07}" srcOrd="1" destOrd="0" presId="urn:microsoft.com/office/officeart/2008/layout/HalfCircleOrganizationChart"/>
    <dgm:cxn modelId="{A6105D53-7887-4FE3-B838-6A354D8AFB59}" type="presOf" srcId="{B4916A33-C65C-4A50-8D5C-A8119D1891C4}" destId="{B6F303D6-293B-4D71-A76E-1CF0F194E612}" srcOrd="0" destOrd="0" presId="urn:microsoft.com/office/officeart/2008/layout/HalfCircleOrganizationChart"/>
    <dgm:cxn modelId="{7FF3CE1F-387E-44B5-9D0C-49CCB6B6229A}" type="presOf" srcId="{8C21BD54-A027-43F4-9451-614595957388}" destId="{67CB9025-1F79-4B0A-85C7-B3EBC609C64B}" srcOrd="0" destOrd="0" presId="urn:microsoft.com/office/officeart/2008/layout/HalfCircleOrganizationChart"/>
    <dgm:cxn modelId="{E9244D24-3072-45D4-A9CE-9D31CEF515E8}" type="presOf" srcId="{1583A5D3-A815-4BE1-A716-498771B250C9}" destId="{E2B2A235-EFA9-4791-9EE0-11DB168AD8CA}" srcOrd="1" destOrd="0" presId="urn:microsoft.com/office/officeart/2008/layout/HalfCircleOrganizationChart"/>
    <dgm:cxn modelId="{B3EDC8B3-BABD-4D1C-8B50-4E32031F46FE}" type="presOf" srcId="{9CBDE84A-DF26-47AD-B242-B97D989F278B}" destId="{8A91BCAF-8F44-49C1-B784-847E899FAF72}" srcOrd="1" destOrd="0" presId="urn:microsoft.com/office/officeart/2008/layout/HalfCircleOrganizationChart"/>
    <dgm:cxn modelId="{CB621359-CACB-45A9-8D01-E0F2F5C741C5}" srcId="{1583A5D3-A815-4BE1-A716-498771B250C9}" destId="{E2116AD6-2B04-466C-B9B2-58D9BF7430D2}" srcOrd="0" destOrd="0" parTransId="{E80A7ADE-857C-4C3C-AE0F-C4979AE89D21}" sibTransId="{110101E1-A16A-4FB3-A4A9-4315FD843144}"/>
    <dgm:cxn modelId="{43F55913-EBA2-4689-A090-66F1DF703ABA}" type="presOf" srcId="{3AA5DD2D-1232-45C3-A9EB-BFDCBC936E0E}" destId="{17C7AC87-E8E7-4EB2-9C67-EDC77A7D46A6}" srcOrd="1" destOrd="0" presId="urn:microsoft.com/office/officeart/2008/layout/HalfCircleOrganizationChart"/>
    <dgm:cxn modelId="{E2C18C24-33E6-4B6B-9F19-F6B712DE7873}" srcId="{4642D9E4-338A-4F3B-999A-83144C109F3D}" destId="{3AA5DD2D-1232-45C3-A9EB-BFDCBC936E0E}" srcOrd="1" destOrd="0" parTransId="{D9DE8C00-E69D-4246-B930-3105F49F67B1}" sibTransId="{78098122-0EBA-4372-AC8D-2A200A25E1D8}"/>
    <dgm:cxn modelId="{1F8178B6-AC95-4246-9343-9A17D7F85EF0}" type="presOf" srcId="{9CBDE84A-DF26-47AD-B242-B97D989F278B}" destId="{A72F401B-C3F3-44EC-95FC-6FF928F050B9}" srcOrd="0" destOrd="0" presId="urn:microsoft.com/office/officeart/2008/layout/HalfCircleOrganizationChart"/>
    <dgm:cxn modelId="{64288668-02CB-4FC2-B9EF-D930C768FF00}" type="presOf" srcId="{8F3FCDCE-57DE-4258-BB63-975ACE7FAD56}" destId="{C5F70659-31A1-4EC0-AC06-FFEDE4422720}" srcOrd="0" destOrd="0" presId="urn:microsoft.com/office/officeart/2008/layout/HalfCircleOrganizationChart"/>
    <dgm:cxn modelId="{CE8B1BD1-BB1A-4FBD-A027-041B0D904D5C}" type="presOf" srcId="{02272061-D60D-4052-AFA2-E864ECBEE781}" destId="{924B0528-5C88-4E95-85C7-F694B066F0D0}" srcOrd="0" destOrd="0" presId="urn:microsoft.com/office/officeart/2008/layout/HalfCircleOrganizationChart"/>
    <dgm:cxn modelId="{05438C2F-CCF8-402D-B1F1-1A849FC5CE60}" type="presOf" srcId="{50FDFF95-CEC5-4D9E-979F-D196B72DBF39}" destId="{3D28A6DB-62BB-4892-8800-F322AABAA67D}" srcOrd="0" destOrd="0" presId="urn:microsoft.com/office/officeart/2008/layout/HalfCircleOrganizationChart"/>
    <dgm:cxn modelId="{23F247BD-D119-4B00-B30E-2F8A9014461E}" type="presOf" srcId="{70F161B5-BB42-4AE9-B8F8-DD39A34A8EB8}" destId="{D4F1F3E2-33DF-4737-A5C2-15236B73322E}" srcOrd="0" destOrd="0" presId="urn:microsoft.com/office/officeart/2008/layout/HalfCircleOrganizationChart"/>
    <dgm:cxn modelId="{52FBAFDD-B2C0-40AD-8F1A-CB022972DEC8}" srcId="{8F3FCDCE-57DE-4258-BB63-975ACE7FAD56}" destId="{FE51485F-5FD8-4CE2-91A0-5DB5538BF27E}" srcOrd="1" destOrd="0" parTransId="{CD03E8D5-6498-4222-B853-CD576A5CDFA3}" sibTransId="{E0FFBAC5-B4BE-4F1E-A7D5-93CDC67C0A67}"/>
    <dgm:cxn modelId="{57DE44C5-793A-479B-8711-F8EBED06CBC7}" type="presOf" srcId="{83170215-3C81-4930-B1AE-C52120B1B4E6}" destId="{26A9175B-7C80-447F-A8F8-93C24547B67C}" srcOrd="0" destOrd="0" presId="urn:microsoft.com/office/officeart/2008/layout/HalfCircleOrganizationChart"/>
    <dgm:cxn modelId="{338CEE2B-93EB-418B-856E-73A7C0AB32AC}" type="presOf" srcId="{E80A7ADE-857C-4C3C-AE0F-C4979AE89D21}" destId="{95559A8E-97FE-4035-8564-EEF0C2A97AE4}" srcOrd="0" destOrd="0" presId="urn:microsoft.com/office/officeart/2008/layout/HalfCircleOrganizationChart"/>
    <dgm:cxn modelId="{BCCF4C51-7F6C-49D9-8331-F853F6ECE8E7}" type="presOf" srcId="{E2116AD6-2B04-466C-B9B2-58D9BF7430D2}" destId="{9981F454-EA3A-4812-8B4E-7A3E43F641FB}" srcOrd="0" destOrd="0" presId="urn:microsoft.com/office/officeart/2008/layout/HalfCircleOrganizationChart"/>
    <dgm:cxn modelId="{E964DD54-4847-4732-B869-647FB3C4AF70}" type="presOf" srcId="{E2116AD6-2B04-466C-B9B2-58D9BF7430D2}" destId="{F1B8835F-9B20-43E7-8605-6745DAAD60CF}" srcOrd="1" destOrd="0" presId="urn:microsoft.com/office/officeart/2008/layout/HalfCircleOrganizationChart"/>
    <dgm:cxn modelId="{3A7F2BCE-242E-4C0B-AE59-1C6D34C87409}" type="presOf" srcId="{1583A5D3-A815-4BE1-A716-498771B250C9}" destId="{2EAC7D3C-7C4B-4E2F-B9F4-76A62C37D1F6}" srcOrd="0" destOrd="0" presId="urn:microsoft.com/office/officeart/2008/layout/HalfCircleOrganizationChart"/>
    <dgm:cxn modelId="{5BFEA9B3-0804-4232-83CC-7551BD1B8BC1}" srcId="{1583A5D3-A815-4BE1-A716-498771B250C9}" destId="{F9192F01-1609-4914-95FB-426B2E58538A}" srcOrd="2" destOrd="0" parTransId="{70F161B5-BB42-4AE9-B8F8-DD39A34A8EB8}" sibTransId="{2EB5C952-42E8-410C-96BE-03C2B53BFB0F}"/>
    <dgm:cxn modelId="{25D59A29-E84D-446E-9979-57EC2106235E}" type="presOf" srcId="{8C21BD54-A027-43F4-9451-614595957388}" destId="{32A8F17D-D345-4808-8420-39353FB63599}" srcOrd="1" destOrd="0" presId="urn:microsoft.com/office/officeart/2008/layout/HalfCircleOrganizationChart"/>
    <dgm:cxn modelId="{417B96C7-0D42-442A-8D73-459F6BE3EDEB}" type="presOf" srcId="{EEDC49CA-E8ED-4DDE-A242-628A0298BD54}" destId="{F062E555-5033-484C-B4AD-A7B4FE33C030}" srcOrd="0" destOrd="0" presId="urn:microsoft.com/office/officeart/2008/layout/HalfCircleOrganizationChart"/>
    <dgm:cxn modelId="{02E167C0-3412-49DE-B738-A4BFBEEB8F9E}" type="presOf" srcId="{8F3FCDCE-57DE-4258-BB63-975ACE7FAD56}" destId="{BE641D32-DC0F-43A6-AB21-E1EE91DF2AE2}" srcOrd="1" destOrd="0" presId="urn:microsoft.com/office/officeart/2008/layout/HalfCircleOrganizationChart"/>
    <dgm:cxn modelId="{9904B212-207D-442D-A7D0-F8BD2C2A9B24}" type="presOf" srcId="{F9192F01-1609-4914-95FB-426B2E58538A}" destId="{7FB4A160-F81F-41F6-96A7-1D503C277A2B}" srcOrd="0" destOrd="0" presId="urn:microsoft.com/office/officeart/2008/layout/HalfCircleOrganizationChart"/>
    <dgm:cxn modelId="{FDD660C4-8C92-45B8-BC73-2A71997BEF90}" type="presOf" srcId="{E1F096A4-897E-4BA3-91DA-0F5A65E895DE}" destId="{A38E4BA8-3191-4E42-9FE6-EB6C3747DCEB}" srcOrd="0" destOrd="0" presId="urn:microsoft.com/office/officeart/2008/layout/HalfCircleOrganizationChart"/>
    <dgm:cxn modelId="{9FF5D107-C463-417B-9EB9-B97A7D3F136D}" type="presOf" srcId="{3F9C4F44-64D9-4CC5-AA9E-C2ADFE82F2C8}" destId="{CA1956F4-BEEF-42E6-9474-1C4276BB799B}" srcOrd="0" destOrd="0" presId="urn:microsoft.com/office/officeart/2008/layout/HalfCircleOrganizationChart"/>
    <dgm:cxn modelId="{14BD66E3-4857-4B6D-9735-CB10952175D3}" type="presOf" srcId="{FE51485F-5FD8-4CE2-91A0-5DB5538BF27E}" destId="{29640CCA-0714-45EC-83E5-8C07A368E292}" srcOrd="1" destOrd="0" presId="urn:microsoft.com/office/officeart/2008/layout/HalfCircleOrganizationChart"/>
    <dgm:cxn modelId="{D7FE2DB0-3FF6-40B8-AE44-8C5B7DE20733}" srcId="{1583A5D3-A815-4BE1-A716-498771B250C9}" destId="{3F9C4F44-64D9-4CC5-AA9E-C2ADFE82F2C8}" srcOrd="1" destOrd="0" parTransId="{B4916A33-C65C-4A50-8D5C-A8119D1891C4}" sibTransId="{4EFDBF90-525D-48AB-824B-52A30B873824}"/>
    <dgm:cxn modelId="{B50BEB5A-BCAA-4175-A63C-2C4DA7DB1AFA}" type="presOf" srcId="{02272061-D60D-4052-AFA2-E864ECBEE781}" destId="{626C2DCB-BDA3-490D-B35D-96EF8C8404E7}" srcOrd="1" destOrd="0" presId="urn:microsoft.com/office/officeart/2008/layout/HalfCircleOrganizationChart"/>
    <dgm:cxn modelId="{2D6D6011-0D0D-497E-91E9-2EC6058637D3}" srcId="{8F3FCDCE-57DE-4258-BB63-975ACE7FAD56}" destId="{1583A5D3-A815-4BE1-A716-498771B250C9}" srcOrd="2" destOrd="0" parTransId="{C3A15E15-A9CC-4B0A-AA2F-A1E7961B7C18}" sibTransId="{8958ECFF-BB2B-4EDF-841D-F94E2D760611}"/>
    <dgm:cxn modelId="{1627C1F0-4286-4348-B9D7-8B41423B21E1}" type="presOf" srcId="{C3A15E15-A9CC-4B0A-AA2F-A1E7961B7C18}" destId="{3F198CEF-E5B2-4A76-B352-C9775E63F125}" srcOrd="0" destOrd="0" presId="urn:microsoft.com/office/officeart/2008/layout/HalfCircleOrganizationChart"/>
    <dgm:cxn modelId="{02C2E78F-C551-4C25-BB75-1BD1A07BB560}" type="presOf" srcId="{4642D9E4-338A-4F3B-999A-83144C109F3D}" destId="{981D6730-9511-42A1-8673-514B932F9700}" srcOrd="0" destOrd="0" presId="urn:microsoft.com/office/officeart/2008/layout/HalfCircleOrganizationChart"/>
    <dgm:cxn modelId="{D3135B91-1ADB-4FDF-82C0-9B58DC1716DA}" type="presOf" srcId="{FE51485F-5FD8-4CE2-91A0-5DB5538BF27E}" destId="{1A1DFC91-73DE-49A5-9325-269C4D9C027C}" srcOrd="0" destOrd="0" presId="urn:microsoft.com/office/officeart/2008/layout/HalfCircleOrganizationChart"/>
    <dgm:cxn modelId="{2FD25872-F398-4042-A8B6-8B4903FC26A6}" type="presParOf" srcId="{F062E555-5033-484C-B4AD-A7B4FE33C030}" destId="{2AE3A3EE-5EDC-486B-A955-9BF7F1BD197E}" srcOrd="0" destOrd="0" presId="urn:microsoft.com/office/officeart/2008/layout/HalfCircleOrganizationChart"/>
    <dgm:cxn modelId="{D82668E8-FDD0-44DF-B8F5-CAB35269DA5D}" type="presParOf" srcId="{2AE3A3EE-5EDC-486B-A955-9BF7F1BD197E}" destId="{4274C16E-9123-4A9A-A38A-E5C8EB446D28}" srcOrd="0" destOrd="0" presId="urn:microsoft.com/office/officeart/2008/layout/HalfCircleOrganizationChart"/>
    <dgm:cxn modelId="{35DD2840-7213-4C1B-AD5D-857FCDCA331D}" type="presParOf" srcId="{4274C16E-9123-4A9A-A38A-E5C8EB446D28}" destId="{C5F70659-31A1-4EC0-AC06-FFEDE4422720}" srcOrd="0" destOrd="0" presId="urn:microsoft.com/office/officeart/2008/layout/HalfCircleOrganizationChart"/>
    <dgm:cxn modelId="{050DFE67-3771-4AD8-B694-CBB9DEF7FF02}" type="presParOf" srcId="{4274C16E-9123-4A9A-A38A-E5C8EB446D28}" destId="{74ED32E8-0642-4837-848E-EE74E1273AD5}" srcOrd="1" destOrd="0" presId="urn:microsoft.com/office/officeart/2008/layout/HalfCircleOrganizationChart"/>
    <dgm:cxn modelId="{D9625626-2E92-49CD-8F98-954B7D79F536}" type="presParOf" srcId="{4274C16E-9123-4A9A-A38A-E5C8EB446D28}" destId="{6C356D17-F751-4F37-B85D-1AE3723703CD}" srcOrd="2" destOrd="0" presId="urn:microsoft.com/office/officeart/2008/layout/HalfCircleOrganizationChart"/>
    <dgm:cxn modelId="{ADB19A2E-CB57-44A2-875D-6119D7E16306}" type="presParOf" srcId="{4274C16E-9123-4A9A-A38A-E5C8EB446D28}" destId="{BE641D32-DC0F-43A6-AB21-E1EE91DF2AE2}" srcOrd="3" destOrd="0" presId="urn:microsoft.com/office/officeart/2008/layout/HalfCircleOrganizationChart"/>
    <dgm:cxn modelId="{617AD247-5EF2-4F88-985B-7E9AA31CADDC}" type="presParOf" srcId="{2AE3A3EE-5EDC-486B-A955-9BF7F1BD197E}" destId="{628ABF92-C3B5-4B48-9D1E-A01A24D82E40}" srcOrd="1" destOrd="0" presId="urn:microsoft.com/office/officeart/2008/layout/HalfCircleOrganizationChart"/>
    <dgm:cxn modelId="{CE2BE73D-95A6-4EBB-813F-F7F2384F0F74}" type="presParOf" srcId="{628ABF92-C3B5-4B48-9D1E-A01A24D82E40}" destId="{006972AA-CF6D-4228-8DF9-98C8B4193436}" srcOrd="0" destOrd="0" presId="urn:microsoft.com/office/officeart/2008/layout/HalfCircleOrganizationChart"/>
    <dgm:cxn modelId="{5B0146C8-3872-4CB5-9C73-1FEA63097D7E}" type="presParOf" srcId="{628ABF92-C3B5-4B48-9D1E-A01A24D82E40}" destId="{C4313114-5F94-4CBB-A224-923340D17CBA}" srcOrd="1" destOrd="0" presId="urn:microsoft.com/office/officeart/2008/layout/HalfCircleOrganizationChart"/>
    <dgm:cxn modelId="{F29F2C7D-0063-4693-A1D7-38B51C468CD8}" type="presParOf" srcId="{C4313114-5F94-4CBB-A224-923340D17CBA}" destId="{A8B0C15F-C37B-43B0-B9F0-4E1A73D4998B}" srcOrd="0" destOrd="0" presId="urn:microsoft.com/office/officeart/2008/layout/HalfCircleOrganizationChart"/>
    <dgm:cxn modelId="{BD86B69F-3687-4D82-B3F7-809F0C959E35}" type="presParOf" srcId="{A8B0C15F-C37B-43B0-B9F0-4E1A73D4998B}" destId="{981D6730-9511-42A1-8673-514B932F9700}" srcOrd="0" destOrd="0" presId="urn:microsoft.com/office/officeart/2008/layout/HalfCircleOrganizationChart"/>
    <dgm:cxn modelId="{E43E8913-E140-4CC0-9E9C-A4B72EA571FB}" type="presParOf" srcId="{A8B0C15F-C37B-43B0-B9F0-4E1A73D4998B}" destId="{C4E4CA82-2CD3-48C7-9DEE-ADD350685303}" srcOrd="1" destOrd="0" presId="urn:microsoft.com/office/officeart/2008/layout/HalfCircleOrganizationChart"/>
    <dgm:cxn modelId="{72493B9D-249B-47E3-B174-E39EE19C5EDC}" type="presParOf" srcId="{A8B0C15F-C37B-43B0-B9F0-4E1A73D4998B}" destId="{9BA917D3-F135-465E-9BF2-0AADC29AABCB}" srcOrd="2" destOrd="0" presId="urn:microsoft.com/office/officeart/2008/layout/HalfCircleOrganizationChart"/>
    <dgm:cxn modelId="{761142ED-F5FB-49A3-B235-07A9406C5F98}" type="presParOf" srcId="{A8B0C15F-C37B-43B0-B9F0-4E1A73D4998B}" destId="{BD8C4FAF-3583-4B40-8E8E-CD8AF198A8F9}" srcOrd="3" destOrd="0" presId="urn:microsoft.com/office/officeart/2008/layout/HalfCircleOrganizationChart"/>
    <dgm:cxn modelId="{7B791AA2-25C2-4219-96B2-1611B445C511}" type="presParOf" srcId="{C4313114-5F94-4CBB-A224-923340D17CBA}" destId="{FE717773-AF1F-49F7-A8A5-27D90341D1E2}" srcOrd="1" destOrd="0" presId="urn:microsoft.com/office/officeart/2008/layout/HalfCircleOrganizationChart"/>
    <dgm:cxn modelId="{B49C3045-C275-4AB9-9F9A-373F4826087F}" type="presParOf" srcId="{FE717773-AF1F-49F7-A8A5-27D90341D1E2}" destId="{3D28A6DB-62BB-4892-8800-F322AABAA67D}" srcOrd="0" destOrd="0" presId="urn:microsoft.com/office/officeart/2008/layout/HalfCircleOrganizationChart"/>
    <dgm:cxn modelId="{A0F18358-E15D-4D43-921D-8EEF179A40A8}" type="presParOf" srcId="{FE717773-AF1F-49F7-A8A5-27D90341D1E2}" destId="{AB1665DC-ADDB-464D-BBAA-BCEBBDECEDAC}" srcOrd="1" destOrd="0" presId="urn:microsoft.com/office/officeart/2008/layout/HalfCircleOrganizationChart"/>
    <dgm:cxn modelId="{FCBFA71E-0244-4A53-8786-A7D45A927D76}" type="presParOf" srcId="{AB1665DC-ADDB-464D-BBAA-BCEBBDECEDAC}" destId="{55C98F0F-C0A5-4E8D-A511-A925FC84BB8E}" srcOrd="0" destOrd="0" presId="urn:microsoft.com/office/officeart/2008/layout/HalfCircleOrganizationChart"/>
    <dgm:cxn modelId="{17BA92E2-9314-4339-B6EC-84D64BE08C2E}" type="presParOf" srcId="{55C98F0F-C0A5-4E8D-A511-A925FC84BB8E}" destId="{A72F401B-C3F3-44EC-95FC-6FF928F050B9}" srcOrd="0" destOrd="0" presId="urn:microsoft.com/office/officeart/2008/layout/HalfCircleOrganizationChart"/>
    <dgm:cxn modelId="{2B24AB15-D5B0-4B86-8F88-E1A15B7B1F2C}" type="presParOf" srcId="{55C98F0F-C0A5-4E8D-A511-A925FC84BB8E}" destId="{0381AE16-401E-41F7-92BB-48B5281B6AA0}" srcOrd="1" destOrd="0" presId="urn:microsoft.com/office/officeart/2008/layout/HalfCircleOrganizationChart"/>
    <dgm:cxn modelId="{7F64C6CE-DD3D-4C93-9215-2A92F974F4B7}" type="presParOf" srcId="{55C98F0F-C0A5-4E8D-A511-A925FC84BB8E}" destId="{A919EFF7-AECD-4C18-8CE5-1C805791EB04}" srcOrd="2" destOrd="0" presId="urn:microsoft.com/office/officeart/2008/layout/HalfCircleOrganizationChart"/>
    <dgm:cxn modelId="{BC4D7A95-407C-491B-89A9-8D67EC85D3A2}" type="presParOf" srcId="{55C98F0F-C0A5-4E8D-A511-A925FC84BB8E}" destId="{8A91BCAF-8F44-49C1-B784-847E899FAF72}" srcOrd="3" destOrd="0" presId="urn:microsoft.com/office/officeart/2008/layout/HalfCircleOrganizationChart"/>
    <dgm:cxn modelId="{5A10A3A8-EC9D-40E0-92D6-5B182E86C7AB}" type="presParOf" srcId="{AB1665DC-ADDB-464D-BBAA-BCEBBDECEDAC}" destId="{4785F278-7961-4C41-92C5-24AB4F6E9C94}" srcOrd="1" destOrd="0" presId="urn:microsoft.com/office/officeart/2008/layout/HalfCircleOrganizationChart"/>
    <dgm:cxn modelId="{94794D46-CB32-45E4-A11E-A54F871B0643}" type="presParOf" srcId="{AB1665DC-ADDB-464D-BBAA-BCEBBDECEDAC}" destId="{788E79AE-D09A-4BDA-98F4-082FC8AB1A8A}" srcOrd="2" destOrd="0" presId="urn:microsoft.com/office/officeart/2008/layout/HalfCircleOrganizationChart"/>
    <dgm:cxn modelId="{80607855-7DF7-48C7-A553-1A7A88EB986F}" type="presParOf" srcId="{FE717773-AF1F-49F7-A8A5-27D90341D1E2}" destId="{E7D179DE-8D80-4DF0-868F-37D222EFF279}" srcOrd="2" destOrd="0" presId="urn:microsoft.com/office/officeart/2008/layout/HalfCircleOrganizationChart"/>
    <dgm:cxn modelId="{B6A3E03A-26ED-48EF-A67C-E54BE85903EA}" type="presParOf" srcId="{FE717773-AF1F-49F7-A8A5-27D90341D1E2}" destId="{08D8A406-90C9-417D-A7BE-912353C71B3A}" srcOrd="3" destOrd="0" presId="urn:microsoft.com/office/officeart/2008/layout/HalfCircleOrganizationChart"/>
    <dgm:cxn modelId="{7C7844DB-1949-47CF-BC2F-2E2215EA4EDC}" type="presParOf" srcId="{08D8A406-90C9-417D-A7BE-912353C71B3A}" destId="{B63C0353-F5E7-49A8-AA46-706F88C4798E}" srcOrd="0" destOrd="0" presId="urn:microsoft.com/office/officeart/2008/layout/HalfCircleOrganizationChart"/>
    <dgm:cxn modelId="{42E2251B-9AD5-4173-A26C-E4EFEB404C12}" type="presParOf" srcId="{B63C0353-F5E7-49A8-AA46-706F88C4798E}" destId="{BD4AB22A-2311-401A-8E68-57345DE64759}" srcOrd="0" destOrd="0" presId="urn:microsoft.com/office/officeart/2008/layout/HalfCircleOrganizationChart"/>
    <dgm:cxn modelId="{2F949BDC-80DD-4A01-9E6D-968F1172E542}" type="presParOf" srcId="{B63C0353-F5E7-49A8-AA46-706F88C4798E}" destId="{CBAFCFBF-D1AE-4677-9A7C-96016A3DF2CF}" srcOrd="1" destOrd="0" presId="urn:microsoft.com/office/officeart/2008/layout/HalfCircleOrganizationChart"/>
    <dgm:cxn modelId="{8E336CCA-3243-4770-AFF0-4038BB394685}" type="presParOf" srcId="{B63C0353-F5E7-49A8-AA46-706F88C4798E}" destId="{2CB48529-0F77-4C38-8C61-6551079D7E81}" srcOrd="2" destOrd="0" presId="urn:microsoft.com/office/officeart/2008/layout/HalfCircleOrganizationChart"/>
    <dgm:cxn modelId="{F17CBF18-A152-4FD4-B9C1-4082256F13C1}" type="presParOf" srcId="{B63C0353-F5E7-49A8-AA46-706F88C4798E}" destId="{17C7AC87-E8E7-4EB2-9C67-EDC77A7D46A6}" srcOrd="3" destOrd="0" presId="urn:microsoft.com/office/officeart/2008/layout/HalfCircleOrganizationChart"/>
    <dgm:cxn modelId="{0BFDABF9-0CC5-4B26-9052-7A30C26E260E}" type="presParOf" srcId="{08D8A406-90C9-417D-A7BE-912353C71B3A}" destId="{E5450C75-0F6C-445B-A365-D1E74AEA9A9F}" srcOrd="1" destOrd="0" presId="urn:microsoft.com/office/officeart/2008/layout/HalfCircleOrganizationChart"/>
    <dgm:cxn modelId="{9DBB5988-4DEE-4A2B-8525-A3DB16B4DDC4}" type="presParOf" srcId="{08D8A406-90C9-417D-A7BE-912353C71B3A}" destId="{FDC707D9-6468-422B-A319-AA0AC3C7C2D0}" srcOrd="2" destOrd="0" presId="urn:microsoft.com/office/officeart/2008/layout/HalfCircleOrganizationChart"/>
    <dgm:cxn modelId="{45403370-9307-4C41-A1BE-93BAF3F06989}" type="presParOf" srcId="{C4313114-5F94-4CBB-A224-923340D17CBA}" destId="{EF8A6BC0-648B-42B3-A0B6-6CCC5BED7E6B}" srcOrd="2" destOrd="0" presId="urn:microsoft.com/office/officeart/2008/layout/HalfCircleOrganizationChart"/>
    <dgm:cxn modelId="{81F705B7-8865-49FD-888E-32204DC76738}" type="presParOf" srcId="{628ABF92-C3B5-4B48-9D1E-A01A24D82E40}" destId="{475FCD74-0D45-4A79-925D-00784333323B}" srcOrd="2" destOrd="0" presId="urn:microsoft.com/office/officeart/2008/layout/HalfCircleOrganizationChart"/>
    <dgm:cxn modelId="{6CC70DF8-E315-469A-B606-E536414364C2}" type="presParOf" srcId="{628ABF92-C3B5-4B48-9D1E-A01A24D82E40}" destId="{D5AA103C-CE32-4A25-B82F-A51EDACABEF4}" srcOrd="3" destOrd="0" presId="urn:microsoft.com/office/officeart/2008/layout/HalfCircleOrganizationChart"/>
    <dgm:cxn modelId="{1EBA555B-D14E-4D47-B8C2-17899CBF0E26}" type="presParOf" srcId="{D5AA103C-CE32-4A25-B82F-A51EDACABEF4}" destId="{4A977DEC-8442-4B5D-A03F-14AAA8B79EA2}" srcOrd="0" destOrd="0" presId="urn:microsoft.com/office/officeart/2008/layout/HalfCircleOrganizationChart"/>
    <dgm:cxn modelId="{2A3224FF-69E0-44CD-871C-8E60854F04B8}" type="presParOf" srcId="{4A977DEC-8442-4B5D-A03F-14AAA8B79EA2}" destId="{1A1DFC91-73DE-49A5-9325-269C4D9C027C}" srcOrd="0" destOrd="0" presId="urn:microsoft.com/office/officeart/2008/layout/HalfCircleOrganizationChart"/>
    <dgm:cxn modelId="{39F05DA0-823B-4B27-BF01-2CBAB55DA48F}" type="presParOf" srcId="{4A977DEC-8442-4B5D-A03F-14AAA8B79EA2}" destId="{DC47A133-16DD-457A-B6AA-164EAA67745B}" srcOrd="1" destOrd="0" presId="urn:microsoft.com/office/officeart/2008/layout/HalfCircleOrganizationChart"/>
    <dgm:cxn modelId="{06795960-5AD5-417F-8A62-A100B889397F}" type="presParOf" srcId="{4A977DEC-8442-4B5D-A03F-14AAA8B79EA2}" destId="{87181B65-E8B3-4D4F-A9F5-36F2779E1952}" srcOrd="2" destOrd="0" presId="urn:microsoft.com/office/officeart/2008/layout/HalfCircleOrganizationChart"/>
    <dgm:cxn modelId="{C937D9E6-02EA-4CE5-B166-D64A2F40D48D}" type="presParOf" srcId="{4A977DEC-8442-4B5D-A03F-14AAA8B79EA2}" destId="{29640CCA-0714-45EC-83E5-8C07A368E292}" srcOrd="3" destOrd="0" presId="urn:microsoft.com/office/officeart/2008/layout/HalfCircleOrganizationChart"/>
    <dgm:cxn modelId="{097E914C-ADD2-4B48-BBAD-ABB70619C197}" type="presParOf" srcId="{D5AA103C-CE32-4A25-B82F-A51EDACABEF4}" destId="{9B2C5FDC-3EFC-491B-9241-2C66C063EACD}" srcOrd="1" destOrd="0" presId="urn:microsoft.com/office/officeart/2008/layout/HalfCircleOrganizationChart"/>
    <dgm:cxn modelId="{C96E0BAF-DA4D-4B6D-9C69-9DB4AE7129DB}" type="presParOf" srcId="{9B2C5FDC-3EFC-491B-9241-2C66C063EACD}" destId="{A38E4BA8-3191-4E42-9FE6-EB6C3747DCEB}" srcOrd="0" destOrd="0" presId="urn:microsoft.com/office/officeart/2008/layout/HalfCircleOrganizationChart"/>
    <dgm:cxn modelId="{BD72ED55-8EE7-4C4C-B492-14FB7353DCFE}" type="presParOf" srcId="{9B2C5FDC-3EFC-491B-9241-2C66C063EACD}" destId="{FD2C9AC3-8D2C-49E8-BF7A-5145BA045F58}" srcOrd="1" destOrd="0" presId="urn:microsoft.com/office/officeart/2008/layout/HalfCircleOrganizationChart"/>
    <dgm:cxn modelId="{CF3A0E65-9521-4E8D-AD38-4CC0F9092FA7}" type="presParOf" srcId="{FD2C9AC3-8D2C-49E8-BF7A-5145BA045F58}" destId="{EBB02477-340F-4F2B-AF04-77C578C39252}" srcOrd="0" destOrd="0" presId="urn:microsoft.com/office/officeart/2008/layout/HalfCircleOrganizationChart"/>
    <dgm:cxn modelId="{0DB5E231-FEE6-440F-B6B9-03A4E8EF4EE0}" type="presParOf" srcId="{EBB02477-340F-4F2B-AF04-77C578C39252}" destId="{924B0528-5C88-4E95-85C7-F694B066F0D0}" srcOrd="0" destOrd="0" presId="urn:microsoft.com/office/officeart/2008/layout/HalfCircleOrganizationChart"/>
    <dgm:cxn modelId="{14C1CB8C-59A7-4117-937F-2DDAC5B3352A}" type="presParOf" srcId="{EBB02477-340F-4F2B-AF04-77C578C39252}" destId="{E4A72B26-026C-4524-AF03-715C54118A18}" srcOrd="1" destOrd="0" presId="urn:microsoft.com/office/officeart/2008/layout/HalfCircleOrganizationChart"/>
    <dgm:cxn modelId="{EBEA6ECB-AD78-43FF-A969-BDFF70C05CE9}" type="presParOf" srcId="{EBB02477-340F-4F2B-AF04-77C578C39252}" destId="{72615F70-0562-49AA-BECF-9EB99AD6D1B3}" srcOrd="2" destOrd="0" presId="urn:microsoft.com/office/officeart/2008/layout/HalfCircleOrganizationChart"/>
    <dgm:cxn modelId="{AA21C33F-DD43-4EE3-A1F2-13E7E6E278EB}" type="presParOf" srcId="{EBB02477-340F-4F2B-AF04-77C578C39252}" destId="{626C2DCB-BDA3-490D-B35D-96EF8C8404E7}" srcOrd="3" destOrd="0" presId="urn:microsoft.com/office/officeart/2008/layout/HalfCircleOrganizationChart"/>
    <dgm:cxn modelId="{596957D2-218B-41B7-95FE-6CEB6A626711}" type="presParOf" srcId="{FD2C9AC3-8D2C-49E8-BF7A-5145BA045F58}" destId="{FE636EFC-B8BE-43BC-95A0-15139E3E1067}" srcOrd="1" destOrd="0" presId="urn:microsoft.com/office/officeart/2008/layout/HalfCircleOrganizationChart"/>
    <dgm:cxn modelId="{164C936E-60F8-4B70-9ED2-13549DE5D710}" type="presParOf" srcId="{FD2C9AC3-8D2C-49E8-BF7A-5145BA045F58}" destId="{230799D4-7845-45D4-A032-B0EFC9C3397B}" srcOrd="2" destOrd="0" presId="urn:microsoft.com/office/officeart/2008/layout/HalfCircleOrganizationChart"/>
    <dgm:cxn modelId="{647A9711-1AA8-473C-AC7B-30BD64C0CD1B}" type="presParOf" srcId="{9B2C5FDC-3EFC-491B-9241-2C66C063EACD}" destId="{26A9175B-7C80-447F-A8F8-93C24547B67C}" srcOrd="2" destOrd="0" presId="urn:microsoft.com/office/officeart/2008/layout/HalfCircleOrganizationChart"/>
    <dgm:cxn modelId="{97CF4C9B-C9B8-4A8E-B445-737811D5D918}" type="presParOf" srcId="{9B2C5FDC-3EFC-491B-9241-2C66C063EACD}" destId="{C0A613CD-E8F3-48CF-8828-2BED14D51E42}" srcOrd="3" destOrd="0" presId="urn:microsoft.com/office/officeart/2008/layout/HalfCircleOrganizationChart"/>
    <dgm:cxn modelId="{81071E8A-551C-49DC-B4AA-E44983476876}" type="presParOf" srcId="{C0A613CD-E8F3-48CF-8828-2BED14D51E42}" destId="{BF03464C-BF4D-480A-9460-EAB4814664B7}" srcOrd="0" destOrd="0" presId="urn:microsoft.com/office/officeart/2008/layout/HalfCircleOrganizationChart"/>
    <dgm:cxn modelId="{324F49B9-420F-4716-B2A1-7B96AF2647DA}" type="presParOf" srcId="{BF03464C-BF4D-480A-9460-EAB4814664B7}" destId="{67CB9025-1F79-4B0A-85C7-B3EBC609C64B}" srcOrd="0" destOrd="0" presId="urn:microsoft.com/office/officeart/2008/layout/HalfCircleOrganizationChart"/>
    <dgm:cxn modelId="{B86BA2D3-0027-4993-8407-FF9F38E8FBFE}" type="presParOf" srcId="{BF03464C-BF4D-480A-9460-EAB4814664B7}" destId="{77162E96-CA21-41F8-B504-595300EC5BF0}" srcOrd="1" destOrd="0" presId="urn:microsoft.com/office/officeart/2008/layout/HalfCircleOrganizationChart"/>
    <dgm:cxn modelId="{391EACF1-8C09-4B5D-B444-7B8C8F81E1DB}" type="presParOf" srcId="{BF03464C-BF4D-480A-9460-EAB4814664B7}" destId="{C680DC78-F825-4403-99F5-5F66A4DBC731}" srcOrd="2" destOrd="0" presId="urn:microsoft.com/office/officeart/2008/layout/HalfCircleOrganizationChart"/>
    <dgm:cxn modelId="{6BCD1784-4A31-4249-8016-3398B65B86B7}" type="presParOf" srcId="{BF03464C-BF4D-480A-9460-EAB4814664B7}" destId="{32A8F17D-D345-4808-8420-39353FB63599}" srcOrd="3" destOrd="0" presId="urn:microsoft.com/office/officeart/2008/layout/HalfCircleOrganizationChart"/>
    <dgm:cxn modelId="{0C0D923A-BC78-4809-A997-01501057B277}" type="presParOf" srcId="{C0A613CD-E8F3-48CF-8828-2BED14D51E42}" destId="{45518E04-2EA1-4451-8E2F-CE17AD7A3184}" srcOrd="1" destOrd="0" presId="urn:microsoft.com/office/officeart/2008/layout/HalfCircleOrganizationChart"/>
    <dgm:cxn modelId="{FA43582B-DD9D-4E4E-A04B-6B0DD2602E5C}" type="presParOf" srcId="{C0A613CD-E8F3-48CF-8828-2BED14D51E42}" destId="{B52F1DD3-2212-4926-8665-BE4ACBFA764A}" srcOrd="2" destOrd="0" presId="urn:microsoft.com/office/officeart/2008/layout/HalfCircleOrganizationChart"/>
    <dgm:cxn modelId="{6F90269E-5051-4F58-8ABB-048C38ADE74C}" type="presParOf" srcId="{D5AA103C-CE32-4A25-B82F-A51EDACABEF4}" destId="{94F0E353-E7AC-42BB-915D-1648B297E8F5}" srcOrd="2" destOrd="0" presId="urn:microsoft.com/office/officeart/2008/layout/HalfCircleOrganizationChart"/>
    <dgm:cxn modelId="{FB302482-DD30-431A-8D85-586FE0ECA8D6}" type="presParOf" srcId="{628ABF92-C3B5-4B48-9D1E-A01A24D82E40}" destId="{3F198CEF-E5B2-4A76-B352-C9775E63F125}" srcOrd="4" destOrd="0" presId="urn:microsoft.com/office/officeart/2008/layout/HalfCircleOrganizationChart"/>
    <dgm:cxn modelId="{E0DB50A9-65C4-4706-A5AE-B4325275CB57}" type="presParOf" srcId="{628ABF92-C3B5-4B48-9D1E-A01A24D82E40}" destId="{2A22B8FB-C32C-4AD0-99CF-0CC1B3721A62}" srcOrd="5" destOrd="0" presId="urn:microsoft.com/office/officeart/2008/layout/HalfCircleOrganizationChart"/>
    <dgm:cxn modelId="{DCEF2216-6B85-4768-B0A6-3DA45FCE633C}" type="presParOf" srcId="{2A22B8FB-C32C-4AD0-99CF-0CC1B3721A62}" destId="{2471335C-2251-4631-98FE-9FADD01826B7}" srcOrd="0" destOrd="0" presId="urn:microsoft.com/office/officeart/2008/layout/HalfCircleOrganizationChart"/>
    <dgm:cxn modelId="{5E5A4D26-AED4-45DC-A423-9B4A61398251}" type="presParOf" srcId="{2471335C-2251-4631-98FE-9FADD01826B7}" destId="{2EAC7D3C-7C4B-4E2F-B9F4-76A62C37D1F6}" srcOrd="0" destOrd="0" presId="urn:microsoft.com/office/officeart/2008/layout/HalfCircleOrganizationChart"/>
    <dgm:cxn modelId="{6AE24C72-2ABD-48BA-B856-4FBA6441B0CB}" type="presParOf" srcId="{2471335C-2251-4631-98FE-9FADD01826B7}" destId="{213B0DD5-33F2-456D-A09E-54F739BAA477}" srcOrd="1" destOrd="0" presId="urn:microsoft.com/office/officeart/2008/layout/HalfCircleOrganizationChart"/>
    <dgm:cxn modelId="{A59FD191-565F-43F0-9DDA-8DF8F8000D4D}" type="presParOf" srcId="{2471335C-2251-4631-98FE-9FADD01826B7}" destId="{F399C9BB-63F8-4A16-8F02-8CBED437A34C}" srcOrd="2" destOrd="0" presId="urn:microsoft.com/office/officeart/2008/layout/HalfCircleOrganizationChart"/>
    <dgm:cxn modelId="{57891A1B-BE9E-4527-9A6E-DD0694DA6DF9}" type="presParOf" srcId="{2471335C-2251-4631-98FE-9FADD01826B7}" destId="{E2B2A235-EFA9-4791-9EE0-11DB168AD8CA}" srcOrd="3" destOrd="0" presId="urn:microsoft.com/office/officeart/2008/layout/HalfCircleOrganizationChart"/>
    <dgm:cxn modelId="{400081E8-AC1E-4DFB-9F2B-B63501BED29E}" type="presParOf" srcId="{2A22B8FB-C32C-4AD0-99CF-0CC1B3721A62}" destId="{B7198C5F-32DD-402A-A1B7-DC20BDA48935}" srcOrd="1" destOrd="0" presId="urn:microsoft.com/office/officeart/2008/layout/HalfCircleOrganizationChart"/>
    <dgm:cxn modelId="{04443B00-4075-413C-9655-374664693376}" type="presParOf" srcId="{B7198C5F-32DD-402A-A1B7-DC20BDA48935}" destId="{95559A8E-97FE-4035-8564-EEF0C2A97AE4}" srcOrd="0" destOrd="0" presId="urn:microsoft.com/office/officeart/2008/layout/HalfCircleOrganizationChart"/>
    <dgm:cxn modelId="{B7C03226-BDDE-441B-AB26-0DEF2DB4F659}" type="presParOf" srcId="{B7198C5F-32DD-402A-A1B7-DC20BDA48935}" destId="{BE1A34F8-F899-4C71-9CEC-E30B5BA73FA7}" srcOrd="1" destOrd="0" presId="urn:microsoft.com/office/officeart/2008/layout/HalfCircleOrganizationChart"/>
    <dgm:cxn modelId="{E2F038D1-86D8-49DB-890D-82DED58AF167}" type="presParOf" srcId="{BE1A34F8-F899-4C71-9CEC-E30B5BA73FA7}" destId="{9678BB79-CC8C-4566-9F2D-8FF58B1DAA40}" srcOrd="0" destOrd="0" presId="urn:microsoft.com/office/officeart/2008/layout/HalfCircleOrganizationChart"/>
    <dgm:cxn modelId="{9BAC2877-B2C9-40AB-A385-A70030D2CE5E}" type="presParOf" srcId="{9678BB79-CC8C-4566-9F2D-8FF58B1DAA40}" destId="{9981F454-EA3A-4812-8B4E-7A3E43F641FB}" srcOrd="0" destOrd="0" presId="urn:microsoft.com/office/officeart/2008/layout/HalfCircleOrganizationChart"/>
    <dgm:cxn modelId="{11646F81-B3B0-4FA9-AE7C-289C1DB2F97E}" type="presParOf" srcId="{9678BB79-CC8C-4566-9F2D-8FF58B1DAA40}" destId="{B44C18B2-AE7A-4163-9104-84D294A425F2}" srcOrd="1" destOrd="0" presId="urn:microsoft.com/office/officeart/2008/layout/HalfCircleOrganizationChart"/>
    <dgm:cxn modelId="{25C1784A-7CE8-4CBC-B72F-6EB3915C2217}" type="presParOf" srcId="{9678BB79-CC8C-4566-9F2D-8FF58B1DAA40}" destId="{B6229F13-257B-4994-8FD7-1057E1F45395}" srcOrd="2" destOrd="0" presId="urn:microsoft.com/office/officeart/2008/layout/HalfCircleOrganizationChart"/>
    <dgm:cxn modelId="{0457E107-372E-4335-AC00-240D1C6AFB18}" type="presParOf" srcId="{9678BB79-CC8C-4566-9F2D-8FF58B1DAA40}" destId="{F1B8835F-9B20-43E7-8605-6745DAAD60CF}" srcOrd="3" destOrd="0" presId="urn:microsoft.com/office/officeart/2008/layout/HalfCircleOrganizationChart"/>
    <dgm:cxn modelId="{0C876F8D-F8F7-49EE-A2F5-39941147511B}" type="presParOf" srcId="{BE1A34F8-F899-4C71-9CEC-E30B5BA73FA7}" destId="{156EBA03-C421-4C07-825F-3A134F685C29}" srcOrd="1" destOrd="0" presId="urn:microsoft.com/office/officeart/2008/layout/HalfCircleOrganizationChart"/>
    <dgm:cxn modelId="{A6B24161-5705-45B8-96D3-E85B712983AF}" type="presParOf" srcId="{BE1A34F8-F899-4C71-9CEC-E30B5BA73FA7}" destId="{D88DE21A-33C9-4E78-9A1A-A2FF5206F76F}" srcOrd="2" destOrd="0" presId="urn:microsoft.com/office/officeart/2008/layout/HalfCircleOrganizationChart"/>
    <dgm:cxn modelId="{5E8FCF72-8D2F-47F4-AFD8-ADD306C75659}" type="presParOf" srcId="{B7198C5F-32DD-402A-A1B7-DC20BDA48935}" destId="{B6F303D6-293B-4D71-A76E-1CF0F194E612}" srcOrd="2" destOrd="0" presId="urn:microsoft.com/office/officeart/2008/layout/HalfCircleOrganizationChart"/>
    <dgm:cxn modelId="{F86CDA32-6698-4782-B214-BF0934ACF31E}" type="presParOf" srcId="{B7198C5F-32DD-402A-A1B7-DC20BDA48935}" destId="{1649E494-4D00-4FD0-9DBA-921DF3BC30EB}" srcOrd="3" destOrd="0" presId="urn:microsoft.com/office/officeart/2008/layout/HalfCircleOrganizationChart"/>
    <dgm:cxn modelId="{8B6133AC-7816-42D9-81BB-6F3E382CEF54}" type="presParOf" srcId="{1649E494-4D00-4FD0-9DBA-921DF3BC30EB}" destId="{09A6AC59-0498-4CAD-8EC7-39EB454F8D36}" srcOrd="0" destOrd="0" presId="urn:microsoft.com/office/officeart/2008/layout/HalfCircleOrganizationChart"/>
    <dgm:cxn modelId="{8F3FD9BC-4561-44B0-8028-77FD87249136}" type="presParOf" srcId="{09A6AC59-0498-4CAD-8EC7-39EB454F8D36}" destId="{CA1956F4-BEEF-42E6-9474-1C4276BB799B}" srcOrd="0" destOrd="0" presId="urn:microsoft.com/office/officeart/2008/layout/HalfCircleOrganizationChart"/>
    <dgm:cxn modelId="{4B7D7BE8-C3E2-4352-B62B-FC470E4C4690}" type="presParOf" srcId="{09A6AC59-0498-4CAD-8EC7-39EB454F8D36}" destId="{89AF32B4-6692-49A2-9D57-13F7B485E440}" srcOrd="1" destOrd="0" presId="urn:microsoft.com/office/officeart/2008/layout/HalfCircleOrganizationChart"/>
    <dgm:cxn modelId="{DC05C31A-A79F-4D6C-BC05-E48A848A9340}" type="presParOf" srcId="{09A6AC59-0498-4CAD-8EC7-39EB454F8D36}" destId="{E7CD58A1-B156-4319-841D-841BA3716FC1}" srcOrd="2" destOrd="0" presId="urn:microsoft.com/office/officeart/2008/layout/HalfCircleOrganizationChart"/>
    <dgm:cxn modelId="{87E0135B-16A7-4CD8-B8A2-6C5C1EFBE643}" type="presParOf" srcId="{09A6AC59-0498-4CAD-8EC7-39EB454F8D36}" destId="{EAEC21F4-F14B-488B-8F58-B707F813C315}" srcOrd="3" destOrd="0" presId="urn:microsoft.com/office/officeart/2008/layout/HalfCircleOrganizationChart"/>
    <dgm:cxn modelId="{F5E0D0CB-025B-41E5-84B4-C6F74608DB4B}" type="presParOf" srcId="{1649E494-4D00-4FD0-9DBA-921DF3BC30EB}" destId="{556AA395-9150-40E2-9EBC-CEDD2EEAD954}" srcOrd="1" destOrd="0" presId="urn:microsoft.com/office/officeart/2008/layout/HalfCircleOrganizationChart"/>
    <dgm:cxn modelId="{31E6FEE3-1D63-4BCE-9649-B71DBB31BF35}" type="presParOf" srcId="{1649E494-4D00-4FD0-9DBA-921DF3BC30EB}" destId="{A5CAE5F6-50A3-44AB-9F13-A4ECB83629DE}" srcOrd="2" destOrd="0" presId="urn:microsoft.com/office/officeart/2008/layout/HalfCircleOrganizationChart"/>
    <dgm:cxn modelId="{590D541E-29F3-48F3-B62D-3C264E3D782C}" type="presParOf" srcId="{B7198C5F-32DD-402A-A1B7-DC20BDA48935}" destId="{D4F1F3E2-33DF-4737-A5C2-15236B73322E}" srcOrd="4" destOrd="0" presId="urn:microsoft.com/office/officeart/2008/layout/HalfCircleOrganizationChart"/>
    <dgm:cxn modelId="{688191CF-ADD8-4E69-9889-1F9F13E86ED3}" type="presParOf" srcId="{B7198C5F-32DD-402A-A1B7-DC20BDA48935}" destId="{1B4EE008-7BEB-48AC-8A84-FCAC5DF7BD3D}" srcOrd="5" destOrd="0" presId="urn:microsoft.com/office/officeart/2008/layout/HalfCircleOrganizationChart"/>
    <dgm:cxn modelId="{41E31DAC-45A2-4ABC-A763-F8CC0DE2950D}" type="presParOf" srcId="{1B4EE008-7BEB-48AC-8A84-FCAC5DF7BD3D}" destId="{2D92D626-7E44-41F2-AFE5-D91E27B2F9F1}" srcOrd="0" destOrd="0" presId="urn:microsoft.com/office/officeart/2008/layout/HalfCircleOrganizationChart"/>
    <dgm:cxn modelId="{147F457E-A2B2-4E81-9E85-8B1414BA5D55}" type="presParOf" srcId="{2D92D626-7E44-41F2-AFE5-D91E27B2F9F1}" destId="{7FB4A160-F81F-41F6-96A7-1D503C277A2B}" srcOrd="0" destOrd="0" presId="urn:microsoft.com/office/officeart/2008/layout/HalfCircleOrganizationChart"/>
    <dgm:cxn modelId="{C8C3F405-8907-4D07-B061-1CB8F1FFA6B1}" type="presParOf" srcId="{2D92D626-7E44-41F2-AFE5-D91E27B2F9F1}" destId="{3AD91661-09CB-4AB2-A809-EF90CC2A0837}" srcOrd="1" destOrd="0" presId="urn:microsoft.com/office/officeart/2008/layout/HalfCircleOrganizationChart"/>
    <dgm:cxn modelId="{EAAF740D-E347-4749-A809-B0D0B97EC4E2}" type="presParOf" srcId="{2D92D626-7E44-41F2-AFE5-D91E27B2F9F1}" destId="{40299287-7199-49AA-B1D2-090F1C0DE1DB}" srcOrd="2" destOrd="0" presId="urn:microsoft.com/office/officeart/2008/layout/HalfCircleOrganizationChart"/>
    <dgm:cxn modelId="{5C7EBAED-5BBA-4925-81AF-CFC0DEE71484}" type="presParOf" srcId="{2D92D626-7E44-41F2-AFE5-D91E27B2F9F1}" destId="{A7628873-B99F-40DB-A150-76D67CAECE07}" srcOrd="3" destOrd="0" presId="urn:microsoft.com/office/officeart/2008/layout/HalfCircleOrganizationChart"/>
    <dgm:cxn modelId="{0BD7E43E-494A-4CF5-B3C2-63777CC114BA}" type="presParOf" srcId="{1B4EE008-7BEB-48AC-8A84-FCAC5DF7BD3D}" destId="{5B719D0A-72B6-4D84-8721-30F8189E192C}" srcOrd="1" destOrd="0" presId="urn:microsoft.com/office/officeart/2008/layout/HalfCircleOrganizationChart"/>
    <dgm:cxn modelId="{95F718AA-0C8B-4BBE-B346-DD36CF076DE8}" type="presParOf" srcId="{1B4EE008-7BEB-48AC-8A84-FCAC5DF7BD3D}" destId="{F0681427-550C-4234-9132-A192C910EB6A}" srcOrd="2" destOrd="0" presId="urn:microsoft.com/office/officeart/2008/layout/HalfCircleOrganizationChart"/>
    <dgm:cxn modelId="{7F020360-6B04-4C0D-B6E9-EC9D9846A07C}" type="presParOf" srcId="{2A22B8FB-C32C-4AD0-99CF-0CC1B3721A62}" destId="{5C3C6440-98F6-465B-BE77-C73DE358E784}" srcOrd="2" destOrd="0" presId="urn:microsoft.com/office/officeart/2008/layout/HalfCircleOrganizationChart"/>
    <dgm:cxn modelId="{27100A77-A5A9-4E72-9115-6B1815633D6C}" type="presParOf" srcId="{2AE3A3EE-5EDC-486B-A955-9BF7F1BD197E}" destId="{A80A519C-C9FE-4578-91C2-71423368604E}" srcOrd="2" destOrd="0" presId="urn:microsoft.com/office/officeart/2008/layout/HalfCircleOrganizationChart"/>
  </dgm:cxnLst>
  <dgm:bg/>
  <dgm:whole>
    <a:ln w="3175"/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1F3E2-33DF-4737-A5C2-15236B73322E}">
      <dsp:nvSpPr>
        <dsp:cNvPr id="0" name=""/>
        <dsp:cNvSpPr/>
      </dsp:nvSpPr>
      <dsp:spPr>
        <a:xfrm>
          <a:off x="2650885" y="1063555"/>
          <a:ext cx="404000" cy="15106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0609"/>
              </a:lnTo>
              <a:lnTo>
                <a:pt x="404000" y="151060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303D6-293B-4D71-A76E-1CF0F194E612}">
      <dsp:nvSpPr>
        <dsp:cNvPr id="0" name=""/>
        <dsp:cNvSpPr/>
      </dsp:nvSpPr>
      <dsp:spPr>
        <a:xfrm>
          <a:off x="2650885" y="1063555"/>
          <a:ext cx="404000" cy="887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7043"/>
              </a:lnTo>
              <a:lnTo>
                <a:pt x="404000" y="8870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59A8E-97FE-4035-8564-EEF0C2A97AE4}">
      <dsp:nvSpPr>
        <dsp:cNvPr id="0" name=""/>
        <dsp:cNvSpPr/>
      </dsp:nvSpPr>
      <dsp:spPr>
        <a:xfrm>
          <a:off x="2650885" y="1063555"/>
          <a:ext cx="404000" cy="263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478"/>
              </a:lnTo>
              <a:lnTo>
                <a:pt x="404000" y="2634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198CEF-E5B2-4A76-B352-C9775E63F125}">
      <dsp:nvSpPr>
        <dsp:cNvPr id="0" name=""/>
        <dsp:cNvSpPr/>
      </dsp:nvSpPr>
      <dsp:spPr>
        <a:xfrm>
          <a:off x="1588189" y="439989"/>
          <a:ext cx="1062696" cy="184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217"/>
              </a:lnTo>
              <a:lnTo>
                <a:pt x="1062696" y="92217"/>
              </a:lnTo>
              <a:lnTo>
                <a:pt x="1062696" y="1844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A9175B-7C80-447F-A8F8-93C24547B67C}">
      <dsp:nvSpPr>
        <dsp:cNvPr id="0" name=""/>
        <dsp:cNvSpPr/>
      </dsp:nvSpPr>
      <dsp:spPr>
        <a:xfrm>
          <a:off x="1588189" y="1063555"/>
          <a:ext cx="404000" cy="887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7043"/>
              </a:lnTo>
              <a:lnTo>
                <a:pt x="404000" y="8870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8E4BA8-3191-4E42-9FE6-EB6C3747DCEB}">
      <dsp:nvSpPr>
        <dsp:cNvPr id="0" name=""/>
        <dsp:cNvSpPr/>
      </dsp:nvSpPr>
      <dsp:spPr>
        <a:xfrm>
          <a:off x="1588189" y="1063555"/>
          <a:ext cx="404000" cy="263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478"/>
              </a:lnTo>
              <a:lnTo>
                <a:pt x="404000" y="2634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5FCD74-0D45-4A79-925D-00784333323B}">
      <dsp:nvSpPr>
        <dsp:cNvPr id="0" name=""/>
        <dsp:cNvSpPr/>
      </dsp:nvSpPr>
      <dsp:spPr>
        <a:xfrm>
          <a:off x="1542469" y="439989"/>
          <a:ext cx="91440" cy="184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44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D179DE-8D80-4DF0-868F-37D222EFF279}">
      <dsp:nvSpPr>
        <dsp:cNvPr id="0" name=""/>
        <dsp:cNvSpPr/>
      </dsp:nvSpPr>
      <dsp:spPr>
        <a:xfrm>
          <a:off x="525492" y="1063555"/>
          <a:ext cx="404000" cy="887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7043"/>
              </a:lnTo>
              <a:lnTo>
                <a:pt x="404000" y="8870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28A6DB-62BB-4892-8800-F322AABAA67D}">
      <dsp:nvSpPr>
        <dsp:cNvPr id="0" name=""/>
        <dsp:cNvSpPr/>
      </dsp:nvSpPr>
      <dsp:spPr>
        <a:xfrm>
          <a:off x="525492" y="1063555"/>
          <a:ext cx="404000" cy="263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478"/>
              </a:lnTo>
              <a:lnTo>
                <a:pt x="404000" y="2634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6972AA-CF6D-4228-8DF9-98C8B4193436}">
      <dsp:nvSpPr>
        <dsp:cNvPr id="0" name=""/>
        <dsp:cNvSpPr/>
      </dsp:nvSpPr>
      <dsp:spPr>
        <a:xfrm>
          <a:off x="525492" y="439989"/>
          <a:ext cx="1062696" cy="184434"/>
        </a:xfrm>
        <a:custGeom>
          <a:avLst/>
          <a:gdLst/>
          <a:ahLst/>
          <a:cxnLst/>
          <a:rect l="0" t="0" r="0" b="0"/>
          <a:pathLst>
            <a:path>
              <a:moveTo>
                <a:pt x="1062696" y="0"/>
              </a:moveTo>
              <a:lnTo>
                <a:pt x="1062696" y="92217"/>
              </a:lnTo>
              <a:lnTo>
                <a:pt x="0" y="92217"/>
              </a:lnTo>
              <a:lnTo>
                <a:pt x="0" y="1844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ED32E8-0642-4837-848E-EE74E1273AD5}">
      <dsp:nvSpPr>
        <dsp:cNvPr id="0" name=""/>
        <dsp:cNvSpPr/>
      </dsp:nvSpPr>
      <dsp:spPr>
        <a:xfrm>
          <a:off x="1368623" y="859"/>
          <a:ext cx="439130" cy="43913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356D17-F751-4F37-B85D-1AE3723703CD}">
      <dsp:nvSpPr>
        <dsp:cNvPr id="0" name=""/>
        <dsp:cNvSpPr/>
      </dsp:nvSpPr>
      <dsp:spPr>
        <a:xfrm>
          <a:off x="1368623" y="859"/>
          <a:ext cx="439130" cy="43913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F70659-31A1-4EC0-AC06-FFEDE4422720}">
      <dsp:nvSpPr>
        <dsp:cNvPr id="0" name=""/>
        <dsp:cNvSpPr/>
      </dsp:nvSpPr>
      <dsp:spPr>
        <a:xfrm>
          <a:off x="1149058" y="79902"/>
          <a:ext cx="878261" cy="28104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WP1 Management</a:t>
          </a:r>
          <a:endParaRPr lang="nb-NO" sz="900" b="1" kern="1200" dirty="0"/>
        </a:p>
      </dsp:txBody>
      <dsp:txXfrm>
        <a:off x="1149058" y="79902"/>
        <a:ext cx="878261" cy="281043"/>
      </dsp:txXfrm>
    </dsp:sp>
    <dsp:sp modelId="{C4E4CA82-2CD3-48C7-9DEE-ADD350685303}">
      <dsp:nvSpPr>
        <dsp:cNvPr id="0" name=""/>
        <dsp:cNvSpPr/>
      </dsp:nvSpPr>
      <dsp:spPr>
        <a:xfrm>
          <a:off x="305927" y="624424"/>
          <a:ext cx="439130" cy="43913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917D3-F135-465E-9BF2-0AADC29AABCB}">
      <dsp:nvSpPr>
        <dsp:cNvPr id="0" name=""/>
        <dsp:cNvSpPr/>
      </dsp:nvSpPr>
      <dsp:spPr>
        <a:xfrm>
          <a:off x="305927" y="624424"/>
          <a:ext cx="439130" cy="43913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1D6730-9511-42A1-8673-514B932F9700}">
      <dsp:nvSpPr>
        <dsp:cNvPr id="0" name=""/>
        <dsp:cNvSpPr/>
      </dsp:nvSpPr>
      <dsp:spPr>
        <a:xfrm>
          <a:off x="86362" y="703468"/>
          <a:ext cx="878261" cy="28104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A: Key challenges for cross-national collection</a:t>
          </a:r>
          <a:endParaRPr lang="nb-NO" sz="800" kern="1200" dirty="0"/>
        </a:p>
      </dsp:txBody>
      <dsp:txXfrm>
        <a:off x="86362" y="703468"/>
        <a:ext cx="878261" cy="281043"/>
      </dsp:txXfrm>
    </dsp:sp>
    <dsp:sp modelId="{0381AE16-401E-41F7-92BB-48B5281B6AA0}">
      <dsp:nvSpPr>
        <dsp:cNvPr id="0" name=""/>
        <dsp:cNvSpPr/>
      </dsp:nvSpPr>
      <dsp:spPr>
        <a:xfrm>
          <a:off x="876797" y="1247990"/>
          <a:ext cx="439130" cy="43913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19EFF7-AECD-4C18-8CE5-1C805791EB04}">
      <dsp:nvSpPr>
        <dsp:cNvPr id="0" name=""/>
        <dsp:cNvSpPr/>
      </dsp:nvSpPr>
      <dsp:spPr>
        <a:xfrm>
          <a:off x="876797" y="1247990"/>
          <a:ext cx="439130" cy="43913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2F401B-C3F3-44EC-95FC-6FF928F050B9}">
      <dsp:nvSpPr>
        <dsp:cNvPr id="0" name=""/>
        <dsp:cNvSpPr/>
      </dsp:nvSpPr>
      <dsp:spPr>
        <a:xfrm>
          <a:off x="657232" y="1327033"/>
          <a:ext cx="878261" cy="28104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WP2 Representing the population</a:t>
          </a:r>
          <a:endParaRPr lang="nb-NO" sz="800" b="1" kern="1200" dirty="0"/>
        </a:p>
      </dsp:txBody>
      <dsp:txXfrm>
        <a:off x="657232" y="1327033"/>
        <a:ext cx="878261" cy="281043"/>
      </dsp:txXfrm>
    </dsp:sp>
    <dsp:sp modelId="{CBAFCFBF-D1AE-4677-9A7C-96016A3DF2CF}">
      <dsp:nvSpPr>
        <dsp:cNvPr id="0" name=""/>
        <dsp:cNvSpPr/>
      </dsp:nvSpPr>
      <dsp:spPr>
        <a:xfrm>
          <a:off x="876797" y="1871555"/>
          <a:ext cx="439130" cy="43913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B48529-0F77-4C38-8C61-6551079D7E81}">
      <dsp:nvSpPr>
        <dsp:cNvPr id="0" name=""/>
        <dsp:cNvSpPr/>
      </dsp:nvSpPr>
      <dsp:spPr>
        <a:xfrm>
          <a:off x="876797" y="1871555"/>
          <a:ext cx="439130" cy="43913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AB22A-2311-401A-8E68-57345DE64759}">
      <dsp:nvSpPr>
        <dsp:cNvPr id="0" name=""/>
        <dsp:cNvSpPr/>
      </dsp:nvSpPr>
      <dsp:spPr>
        <a:xfrm>
          <a:off x="657232" y="1950599"/>
          <a:ext cx="878261" cy="28104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WP3 </a:t>
          </a:r>
          <a:r>
            <a:rPr lang="en-US" sz="800" b="1" kern="1200" dirty="0" err="1" smtClean="0"/>
            <a:t>Maximising</a:t>
          </a:r>
          <a:r>
            <a:rPr lang="en-US" sz="800" b="1" kern="1200" dirty="0" smtClean="0"/>
            <a:t> equivalence through translation</a:t>
          </a:r>
          <a:endParaRPr lang="nb-NO" sz="800" b="1" kern="1200" dirty="0"/>
        </a:p>
      </dsp:txBody>
      <dsp:txXfrm>
        <a:off x="657232" y="1950599"/>
        <a:ext cx="878261" cy="281043"/>
      </dsp:txXfrm>
    </dsp:sp>
    <dsp:sp modelId="{DC47A133-16DD-457A-B6AA-164EAA67745B}">
      <dsp:nvSpPr>
        <dsp:cNvPr id="0" name=""/>
        <dsp:cNvSpPr/>
      </dsp:nvSpPr>
      <dsp:spPr>
        <a:xfrm>
          <a:off x="1368623" y="624424"/>
          <a:ext cx="439130" cy="43913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181B65-E8B3-4D4F-A9F5-36F2779E1952}">
      <dsp:nvSpPr>
        <dsp:cNvPr id="0" name=""/>
        <dsp:cNvSpPr/>
      </dsp:nvSpPr>
      <dsp:spPr>
        <a:xfrm>
          <a:off x="1368623" y="624424"/>
          <a:ext cx="439130" cy="43913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DFC91-73DE-49A5-9325-269C4D9C027C}">
      <dsp:nvSpPr>
        <dsp:cNvPr id="0" name=""/>
        <dsp:cNvSpPr/>
      </dsp:nvSpPr>
      <dsp:spPr>
        <a:xfrm>
          <a:off x="1149058" y="703468"/>
          <a:ext cx="878261" cy="28104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B: Breaking down barriers</a:t>
          </a:r>
          <a:endParaRPr lang="nb-NO" sz="800" kern="1200" dirty="0"/>
        </a:p>
      </dsp:txBody>
      <dsp:txXfrm>
        <a:off x="1149058" y="703468"/>
        <a:ext cx="878261" cy="281043"/>
      </dsp:txXfrm>
    </dsp:sp>
    <dsp:sp modelId="{E4A72B26-026C-4524-AF03-715C54118A18}">
      <dsp:nvSpPr>
        <dsp:cNvPr id="0" name=""/>
        <dsp:cNvSpPr/>
      </dsp:nvSpPr>
      <dsp:spPr>
        <a:xfrm>
          <a:off x="1939493" y="1247990"/>
          <a:ext cx="439130" cy="43913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615F70-0562-49AA-BECF-9EB99AD6D1B3}">
      <dsp:nvSpPr>
        <dsp:cNvPr id="0" name=""/>
        <dsp:cNvSpPr/>
      </dsp:nvSpPr>
      <dsp:spPr>
        <a:xfrm>
          <a:off x="1939493" y="1247990"/>
          <a:ext cx="439130" cy="43913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4B0528-5C88-4E95-85C7-F694B066F0D0}">
      <dsp:nvSpPr>
        <dsp:cNvPr id="0" name=""/>
        <dsp:cNvSpPr/>
      </dsp:nvSpPr>
      <dsp:spPr>
        <a:xfrm>
          <a:off x="1719928" y="1327033"/>
          <a:ext cx="878261" cy="28104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WP4 Interactive tools for cross-national surveys</a:t>
          </a:r>
          <a:endParaRPr lang="nb-NO" sz="800" b="1" kern="1200" dirty="0"/>
        </a:p>
      </dsp:txBody>
      <dsp:txXfrm>
        <a:off x="1719928" y="1327033"/>
        <a:ext cx="878261" cy="281043"/>
      </dsp:txXfrm>
    </dsp:sp>
    <dsp:sp modelId="{77162E96-CA21-41F8-B504-595300EC5BF0}">
      <dsp:nvSpPr>
        <dsp:cNvPr id="0" name=""/>
        <dsp:cNvSpPr/>
      </dsp:nvSpPr>
      <dsp:spPr>
        <a:xfrm>
          <a:off x="1939493" y="1871555"/>
          <a:ext cx="439130" cy="43913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80DC78-F825-4403-99F5-5F66A4DBC731}">
      <dsp:nvSpPr>
        <dsp:cNvPr id="0" name=""/>
        <dsp:cNvSpPr/>
      </dsp:nvSpPr>
      <dsp:spPr>
        <a:xfrm>
          <a:off x="1939493" y="1871555"/>
          <a:ext cx="439130" cy="43913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B9025-1F79-4B0A-85C7-B3EBC609C64B}">
      <dsp:nvSpPr>
        <dsp:cNvPr id="0" name=""/>
        <dsp:cNvSpPr/>
      </dsp:nvSpPr>
      <dsp:spPr>
        <a:xfrm>
          <a:off x="1719928" y="1950599"/>
          <a:ext cx="878261" cy="28104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WP5 Training and </a:t>
          </a:r>
          <a:r>
            <a:rPr lang="en-US" sz="800" b="1" kern="1200" dirty="0" err="1" smtClean="0"/>
            <a:t>dissimination</a:t>
          </a:r>
          <a:endParaRPr lang="nb-NO" sz="800" b="1" kern="1200" dirty="0"/>
        </a:p>
      </dsp:txBody>
      <dsp:txXfrm>
        <a:off x="1719928" y="1950599"/>
        <a:ext cx="878261" cy="281043"/>
      </dsp:txXfrm>
    </dsp:sp>
    <dsp:sp modelId="{213B0DD5-33F2-456D-A09E-54F739BAA477}">
      <dsp:nvSpPr>
        <dsp:cNvPr id="0" name=""/>
        <dsp:cNvSpPr/>
      </dsp:nvSpPr>
      <dsp:spPr>
        <a:xfrm>
          <a:off x="2431319" y="624424"/>
          <a:ext cx="439130" cy="43913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99C9BB-63F8-4A16-8F02-8CBED437A34C}">
      <dsp:nvSpPr>
        <dsp:cNvPr id="0" name=""/>
        <dsp:cNvSpPr/>
      </dsp:nvSpPr>
      <dsp:spPr>
        <a:xfrm>
          <a:off x="2431319" y="624424"/>
          <a:ext cx="439130" cy="43913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AC7D3C-7C4B-4E2F-B9F4-76A62C37D1F6}">
      <dsp:nvSpPr>
        <dsp:cNvPr id="0" name=""/>
        <dsp:cNvSpPr/>
      </dsp:nvSpPr>
      <dsp:spPr>
        <a:xfrm>
          <a:off x="2211754" y="703468"/>
          <a:ext cx="878261" cy="28104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C: Embracing the future of the social sciences</a:t>
          </a:r>
          <a:endParaRPr lang="nb-NO" sz="800" kern="1200" dirty="0"/>
        </a:p>
      </dsp:txBody>
      <dsp:txXfrm>
        <a:off x="2211754" y="703468"/>
        <a:ext cx="878261" cy="281043"/>
      </dsp:txXfrm>
    </dsp:sp>
    <dsp:sp modelId="{B44C18B2-AE7A-4163-9104-84D294A425F2}">
      <dsp:nvSpPr>
        <dsp:cNvPr id="0" name=""/>
        <dsp:cNvSpPr/>
      </dsp:nvSpPr>
      <dsp:spPr>
        <a:xfrm>
          <a:off x="3002189" y="1247990"/>
          <a:ext cx="439130" cy="43913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229F13-257B-4994-8FD7-1057E1F45395}">
      <dsp:nvSpPr>
        <dsp:cNvPr id="0" name=""/>
        <dsp:cNvSpPr/>
      </dsp:nvSpPr>
      <dsp:spPr>
        <a:xfrm>
          <a:off x="3002189" y="1247990"/>
          <a:ext cx="439130" cy="43913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1F454-EA3A-4812-8B4E-7A3E43F641FB}">
      <dsp:nvSpPr>
        <dsp:cNvPr id="0" name=""/>
        <dsp:cNvSpPr/>
      </dsp:nvSpPr>
      <dsp:spPr>
        <a:xfrm>
          <a:off x="2782624" y="1327033"/>
          <a:ext cx="878261" cy="28104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WP6 New forms of data</a:t>
          </a:r>
          <a:endParaRPr lang="nb-NO" sz="800" b="1" kern="1200" dirty="0"/>
        </a:p>
      </dsp:txBody>
      <dsp:txXfrm>
        <a:off x="2782624" y="1327033"/>
        <a:ext cx="878261" cy="281043"/>
      </dsp:txXfrm>
    </dsp:sp>
    <dsp:sp modelId="{89AF32B4-6692-49A2-9D57-13F7B485E440}">
      <dsp:nvSpPr>
        <dsp:cNvPr id="0" name=""/>
        <dsp:cNvSpPr/>
      </dsp:nvSpPr>
      <dsp:spPr>
        <a:xfrm>
          <a:off x="3002189" y="1871555"/>
          <a:ext cx="439130" cy="43913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CD58A1-B156-4319-841D-841BA3716FC1}">
      <dsp:nvSpPr>
        <dsp:cNvPr id="0" name=""/>
        <dsp:cNvSpPr/>
      </dsp:nvSpPr>
      <dsp:spPr>
        <a:xfrm>
          <a:off x="3002189" y="1871555"/>
          <a:ext cx="439130" cy="43913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1956F4-BEEF-42E6-9474-1C4276BB799B}">
      <dsp:nvSpPr>
        <dsp:cNvPr id="0" name=""/>
        <dsp:cNvSpPr/>
      </dsp:nvSpPr>
      <dsp:spPr>
        <a:xfrm>
          <a:off x="2782624" y="1950599"/>
          <a:ext cx="878261" cy="28104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WP7 A survey future online</a:t>
          </a:r>
          <a:endParaRPr lang="nb-NO" sz="800" b="1" kern="1200" dirty="0"/>
        </a:p>
      </dsp:txBody>
      <dsp:txXfrm>
        <a:off x="2782624" y="1950599"/>
        <a:ext cx="878261" cy="281043"/>
      </dsp:txXfrm>
    </dsp:sp>
    <dsp:sp modelId="{3AD91661-09CB-4AB2-A809-EF90CC2A0837}">
      <dsp:nvSpPr>
        <dsp:cNvPr id="0" name=""/>
        <dsp:cNvSpPr/>
      </dsp:nvSpPr>
      <dsp:spPr>
        <a:xfrm>
          <a:off x="3002189" y="2495121"/>
          <a:ext cx="439130" cy="43913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99287-7199-49AA-B1D2-090F1C0DE1DB}">
      <dsp:nvSpPr>
        <dsp:cNvPr id="0" name=""/>
        <dsp:cNvSpPr/>
      </dsp:nvSpPr>
      <dsp:spPr>
        <a:xfrm>
          <a:off x="3002189" y="2495121"/>
          <a:ext cx="439130" cy="43913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4A160-F81F-41F6-96A7-1D503C277A2B}">
      <dsp:nvSpPr>
        <dsp:cNvPr id="0" name=""/>
        <dsp:cNvSpPr/>
      </dsp:nvSpPr>
      <dsp:spPr>
        <a:xfrm>
          <a:off x="2782624" y="2574164"/>
          <a:ext cx="878261" cy="28104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WP8 A coding module for Socio-economic Q’s </a:t>
          </a:r>
          <a:endParaRPr lang="nb-NO" sz="800" b="1" kern="1200" dirty="0"/>
        </a:p>
      </dsp:txBody>
      <dsp:txXfrm>
        <a:off x="2782624" y="2574164"/>
        <a:ext cx="878261" cy="2810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0838195-3F48-4F89-B23D-383B74A01C6D}" type="datetimeFigureOut">
              <a:rPr lang="nb-NO" smtClean="0"/>
              <a:t>14.11.2014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348B06F-3CD9-4EEF-8F28-DC0559A3998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5872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372453-DB03-4222-ADBA-EDA150369B86}" type="datetimeFigureOut">
              <a:rPr lang="nb-NO" smtClean="0"/>
              <a:t>14.11.2014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61B6DD-254C-4390-9D2A-0EAFC7B9B8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0059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1B6DD-254C-4390-9D2A-0EAFC7B9B8D5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0750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1B6DD-254C-4390-9D2A-0EAFC7B9B8D5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0750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1B6DD-254C-4390-9D2A-0EAFC7B9B8D5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0750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1B6DD-254C-4390-9D2A-0EAFC7B9B8D5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0750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1B6DD-254C-4390-9D2A-0EAFC7B9B8D5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0750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1B6DD-254C-4390-9D2A-0EAFC7B9B8D5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0750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1B6DD-254C-4390-9D2A-0EAFC7B9B8D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0750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1B6DD-254C-4390-9D2A-0EAFC7B9B8D5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0750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1B6DD-254C-4390-9D2A-0EAFC7B9B8D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0750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1B6DD-254C-4390-9D2A-0EAFC7B9B8D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0750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1B6DD-254C-4390-9D2A-0EAFC7B9B8D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0750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1B6DD-254C-4390-9D2A-0EAFC7B9B8D5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0750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1B6DD-254C-4390-9D2A-0EAFC7B9B8D5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075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4400-1DD9-4966-BC03-E8D8FEFBCD06}" type="datetime1">
              <a:rPr lang="nb-NO" smtClean="0"/>
              <a:t>14.11.2014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779B-E7A4-4AFA-AB56-9EC091816F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321461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56E0-168C-4171-8C9A-98CD57E84342}" type="datetime1">
              <a:rPr lang="nb-NO" smtClean="0"/>
              <a:t>14.11.2014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779B-E7A4-4AFA-AB56-9EC091816F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502674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7793-8B83-4B27-90AB-A1666C700032}" type="datetime1">
              <a:rPr lang="nb-NO" smtClean="0"/>
              <a:t>14.11.2014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779B-E7A4-4AFA-AB56-9EC091816F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129146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7824-17E7-450B-B2B6-445C85544A97}" type="datetime1">
              <a:rPr lang="nb-NO" smtClean="0"/>
              <a:t>14.11.2014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779B-E7A4-4AFA-AB56-9EC091816F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808933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EBE97-DDEF-4679-B649-61DB3615070F}" type="datetime1">
              <a:rPr lang="nb-NO" smtClean="0"/>
              <a:t>14.11.2014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779B-E7A4-4AFA-AB56-9EC091816F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71425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A6B8-BD58-4FB4-91B5-C4A19D6A2DD5}" type="datetime1">
              <a:rPr lang="nb-NO" smtClean="0"/>
              <a:t>14.11.2014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779B-E7A4-4AFA-AB56-9EC091816F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270014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243C-5ECC-49C1-8798-EA96B9F49576}" type="datetime1">
              <a:rPr lang="nb-NO" smtClean="0"/>
              <a:t>14.11.2014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779B-E7A4-4AFA-AB56-9EC091816F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672867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B92D-3A41-49ED-A2D8-391697855A58}" type="datetime1">
              <a:rPr lang="nb-NO" smtClean="0"/>
              <a:t>14.11.2014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779B-E7A4-4AFA-AB56-9EC091816F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947630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216F-E7D1-4F15-9D6B-765278FB2862}" type="datetime1">
              <a:rPr lang="nb-NO" smtClean="0"/>
              <a:t>14.11.2014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779B-E7A4-4AFA-AB56-9EC091816F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943015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77BF-9DF2-4BCB-AE8E-A845ADAED560}" type="datetime1">
              <a:rPr lang="nb-NO" smtClean="0"/>
              <a:t>14.11.2014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779B-E7A4-4AFA-AB56-9EC091816F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917747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E3DB-AC33-4ACC-B63C-E4B3E1A47A1C}" type="datetime1">
              <a:rPr lang="nb-NO" smtClean="0"/>
              <a:t>14.11.2014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779B-E7A4-4AFA-AB56-9EC091816F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343246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E0EF8-7F91-4613-AA9C-B66ED15F9052}" type="datetime1">
              <a:rPr lang="nb-NO" smtClean="0"/>
              <a:t>14.11.2014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1779B-E7A4-4AFA-AB56-9EC091816F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562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6.jpeg"/><Relationship Id="rId18" Type="http://schemas.openxmlformats.org/officeDocument/2006/relationships/image" Target="../media/image51.png"/><Relationship Id="rId26" Type="http://schemas.openxmlformats.org/officeDocument/2006/relationships/image" Target="../media/image19.png"/><Relationship Id="rId3" Type="http://schemas.openxmlformats.org/officeDocument/2006/relationships/image" Target="../media/image1.png"/><Relationship Id="rId21" Type="http://schemas.openxmlformats.org/officeDocument/2006/relationships/image" Target="../media/image53.png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5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9.png"/><Relationship Id="rId20" Type="http://schemas.openxmlformats.org/officeDocument/2006/relationships/image" Target="../media/image52.png"/><Relationship Id="rId29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4.jpeg"/><Relationship Id="rId24" Type="http://schemas.openxmlformats.org/officeDocument/2006/relationships/image" Target="../media/image56.png"/><Relationship Id="rId5" Type="http://schemas.openxmlformats.org/officeDocument/2006/relationships/image" Target="../media/image37.gif"/><Relationship Id="rId15" Type="http://schemas.openxmlformats.org/officeDocument/2006/relationships/image" Target="../media/image48.png"/><Relationship Id="rId23" Type="http://schemas.openxmlformats.org/officeDocument/2006/relationships/image" Target="../media/image55.gif"/><Relationship Id="rId28" Type="http://schemas.openxmlformats.org/officeDocument/2006/relationships/image" Target="../media/image57.png"/><Relationship Id="rId10" Type="http://schemas.openxmlformats.org/officeDocument/2006/relationships/image" Target="../media/image43.png"/><Relationship Id="rId19" Type="http://schemas.openxmlformats.org/officeDocument/2006/relationships/image" Target="../media/image25.tiff"/><Relationship Id="rId4" Type="http://schemas.openxmlformats.org/officeDocument/2006/relationships/image" Target="../media/image39.jpe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Relationship Id="rId22" Type="http://schemas.openxmlformats.org/officeDocument/2006/relationships/image" Target="../media/image54.png"/><Relationship Id="rId27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6.jpeg"/><Relationship Id="rId18" Type="http://schemas.openxmlformats.org/officeDocument/2006/relationships/image" Target="../media/image51.png"/><Relationship Id="rId26" Type="http://schemas.openxmlformats.org/officeDocument/2006/relationships/image" Target="../media/image19.png"/><Relationship Id="rId3" Type="http://schemas.openxmlformats.org/officeDocument/2006/relationships/image" Target="../media/image1.png"/><Relationship Id="rId21" Type="http://schemas.openxmlformats.org/officeDocument/2006/relationships/image" Target="../media/image53.png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5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9.png"/><Relationship Id="rId20" Type="http://schemas.openxmlformats.org/officeDocument/2006/relationships/image" Target="../media/image52.png"/><Relationship Id="rId29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4.jpeg"/><Relationship Id="rId24" Type="http://schemas.openxmlformats.org/officeDocument/2006/relationships/image" Target="../media/image56.png"/><Relationship Id="rId5" Type="http://schemas.openxmlformats.org/officeDocument/2006/relationships/image" Target="../media/image37.gif"/><Relationship Id="rId15" Type="http://schemas.openxmlformats.org/officeDocument/2006/relationships/image" Target="../media/image48.png"/><Relationship Id="rId23" Type="http://schemas.openxmlformats.org/officeDocument/2006/relationships/image" Target="../media/image55.gif"/><Relationship Id="rId28" Type="http://schemas.openxmlformats.org/officeDocument/2006/relationships/image" Target="../media/image57.png"/><Relationship Id="rId10" Type="http://schemas.openxmlformats.org/officeDocument/2006/relationships/image" Target="../media/image43.png"/><Relationship Id="rId19" Type="http://schemas.openxmlformats.org/officeDocument/2006/relationships/image" Target="../media/image25.tiff"/><Relationship Id="rId4" Type="http://schemas.openxmlformats.org/officeDocument/2006/relationships/image" Target="../media/image39.jpe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Relationship Id="rId22" Type="http://schemas.openxmlformats.org/officeDocument/2006/relationships/image" Target="../media/image54.png"/><Relationship Id="rId27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6.jpeg"/><Relationship Id="rId18" Type="http://schemas.openxmlformats.org/officeDocument/2006/relationships/image" Target="../media/image51.png"/><Relationship Id="rId26" Type="http://schemas.openxmlformats.org/officeDocument/2006/relationships/image" Target="../media/image19.png"/><Relationship Id="rId3" Type="http://schemas.openxmlformats.org/officeDocument/2006/relationships/image" Target="../media/image1.png"/><Relationship Id="rId21" Type="http://schemas.openxmlformats.org/officeDocument/2006/relationships/image" Target="../media/image53.png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5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9.png"/><Relationship Id="rId20" Type="http://schemas.openxmlformats.org/officeDocument/2006/relationships/image" Target="../media/image52.png"/><Relationship Id="rId29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4.jpeg"/><Relationship Id="rId24" Type="http://schemas.openxmlformats.org/officeDocument/2006/relationships/image" Target="../media/image56.png"/><Relationship Id="rId5" Type="http://schemas.openxmlformats.org/officeDocument/2006/relationships/image" Target="../media/image37.gif"/><Relationship Id="rId15" Type="http://schemas.openxmlformats.org/officeDocument/2006/relationships/image" Target="../media/image48.png"/><Relationship Id="rId23" Type="http://schemas.openxmlformats.org/officeDocument/2006/relationships/image" Target="../media/image55.gif"/><Relationship Id="rId28" Type="http://schemas.openxmlformats.org/officeDocument/2006/relationships/image" Target="../media/image57.png"/><Relationship Id="rId10" Type="http://schemas.openxmlformats.org/officeDocument/2006/relationships/image" Target="../media/image43.png"/><Relationship Id="rId19" Type="http://schemas.openxmlformats.org/officeDocument/2006/relationships/image" Target="../media/image25.tiff"/><Relationship Id="rId4" Type="http://schemas.openxmlformats.org/officeDocument/2006/relationships/image" Target="../media/image39.jpe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Relationship Id="rId22" Type="http://schemas.openxmlformats.org/officeDocument/2006/relationships/image" Target="../media/image54.png"/><Relationship Id="rId27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34.jpeg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8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37.gif"/><Relationship Id="rId4" Type="http://schemas.openxmlformats.org/officeDocument/2006/relationships/diagramData" Target="../diagrams/data1.xml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jpe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1.png"/><Relationship Id="rId21" Type="http://schemas.openxmlformats.org/officeDocument/2006/relationships/image" Target="../media/image24.jpeg"/><Relationship Id="rId34" Type="http://schemas.openxmlformats.org/officeDocument/2006/relationships/image" Target="../media/image37.gif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11" Type="http://schemas.openxmlformats.org/officeDocument/2006/relationships/image" Target="../media/image14.jpe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23" Type="http://schemas.openxmlformats.org/officeDocument/2006/relationships/image" Target="../media/image26.jpe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tiff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91782"/>
            <a:ext cx="842392" cy="79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Sylinder 4"/>
          <p:cNvSpPr txBox="1"/>
          <p:nvPr/>
        </p:nvSpPr>
        <p:spPr>
          <a:xfrm>
            <a:off x="4114800" y="6596390"/>
            <a:ext cx="9905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NSD©2014</a:t>
            </a:r>
            <a:endParaRPr lang="en-GB" sz="11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914400" y="1219200"/>
            <a:ext cx="73152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dirty="0" smtClean="0">
              <a:solidFill>
                <a:schemeClr val="tx2">
                  <a:lumMod val="75000"/>
                </a:schemeClr>
              </a:solidFill>
              <a:latin typeface="Segoe UI Semibold" pitchFamily="34" charset="0"/>
            </a:endParaRPr>
          </a:p>
          <a:p>
            <a:pPr algn="ctr"/>
            <a:r>
              <a:rPr lang="en-GB" sz="4400" dirty="0" err="1" smtClean="0">
                <a:solidFill>
                  <a:schemeClr val="tx2">
                    <a:lumMod val="75000"/>
                  </a:schemeClr>
                </a:solidFill>
                <a:latin typeface="Segoe UI Semibold" pitchFamily="34" charset="0"/>
              </a:rPr>
              <a:t>Bjørn</a:t>
            </a:r>
            <a:r>
              <a:rPr lang="en-GB" sz="4400" dirty="0" smtClean="0">
                <a:solidFill>
                  <a:schemeClr val="tx2">
                    <a:lumMod val="75000"/>
                  </a:schemeClr>
                </a:solidFill>
                <a:latin typeface="Segoe UI Semibold" pitchFamily="34" charset="0"/>
              </a:rPr>
              <a:t> </a:t>
            </a:r>
            <a:r>
              <a:rPr lang="en-GB" sz="4400" dirty="0" err="1" smtClean="0">
                <a:solidFill>
                  <a:schemeClr val="tx2">
                    <a:lumMod val="75000"/>
                  </a:schemeClr>
                </a:solidFill>
                <a:latin typeface="Segoe UI Semibold" pitchFamily="34" charset="0"/>
              </a:rPr>
              <a:t>Henrichsen</a:t>
            </a:r>
            <a:endParaRPr lang="en-GB" sz="4400" dirty="0" smtClean="0">
              <a:solidFill>
                <a:schemeClr val="tx2">
                  <a:lumMod val="75000"/>
                </a:schemeClr>
              </a:solidFill>
              <a:latin typeface="Segoe UI Semibold" pitchFamily="34" charset="0"/>
            </a:endParaRPr>
          </a:p>
          <a:p>
            <a:pPr algn="ctr"/>
            <a:endParaRPr lang="en-GB" sz="4400" dirty="0" smtClean="0">
              <a:solidFill>
                <a:schemeClr val="tx2">
                  <a:lumMod val="75000"/>
                </a:schemeClr>
              </a:solidFill>
              <a:latin typeface="Segoe UI Semibold" pitchFamily="34" charset="0"/>
            </a:endParaRPr>
          </a:p>
          <a:p>
            <a:pPr algn="ctr"/>
            <a:r>
              <a:rPr lang="en-GB" sz="4400" dirty="0" smtClean="0">
                <a:solidFill>
                  <a:schemeClr val="tx2">
                    <a:lumMod val="75000"/>
                  </a:schemeClr>
                </a:solidFill>
                <a:latin typeface="Segoe UI Semibold" pitchFamily="34" charset="0"/>
              </a:rPr>
              <a:t>From Fragmentation to a Infrastructural System </a:t>
            </a:r>
          </a:p>
          <a:p>
            <a:pPr algn="ctr"/>
            <a:endParaRPr lang="en-GB" sz="4400" dirty="0" smtClean="0">
              <a:solidFill>
                <a:schemeClr val="tx2">
                  <a:lumMod val="75000"/>
                </a:schemeClr>
              </a:solidFill>
              <a:latin typeface="Segoe UI Semibold" pitchFamily="34" charset="0"/>
            </a:endParaRPr>
          </a:p>
          <a:p>
            <a:pPr algn="ctr"/>
            <a:endParaRPr lang="en-GB" sz="4400" dirty="0" smtClean="0">
              <a:solidFill>
                <a:schemeClr val="tx2">
                  <a:lumMod val="75000"/>
                </a:schemeClr>
              </a:solidFill>
              <a:latin typeface="Segoe UI Semibold" pitchFamily="34" charset="0"/>
            </a:endParaRPr>
          </a:p>
          <a:p>
            <a:pPr algn="ctr"/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Segoe UI Semibold" pitchFamily="34" charset="0"/>
              </a:rPr>
              <a:t>DASISH Strategic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Segoe UI Semibold" pitchFamily="34" charset="0"/>
              </a:rPr>
              <a:t>Board</a:t>
            </a:r>
          </a:p>
          <a:p>
            <a:pPr algn="ctr"/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Segoe UI Semibold" pitchFamily="34" charset="0"/>
              </a:rPr>
              <a:t>Gothenburg, 26-27 November 2014 </a:t>
            </a:r>
            <a:endParaRPr lang="en-GB" dirty="0" smtClean="0">
              <a:solidFill>
                <a:schemeClr val="tx2">
                  <a:lumMod val="75000"/>
                </a:schemeClr>
              </a:solidFill>
              <a:latin typeface="Segoe UI Semibold" pitchFamily="34" charset="0"/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779B-E7A4-4AFA-AB56-9EC091816FFF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31604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91782"/>
            <a:ext cx="842392" cy="79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Sylinder 4"/>
          <p:cNvSpPr txBox="1"/>
          <p:nvPr/>
        </p:nvSpPr>
        <p:spPr>
          <a:xfrm>
            <a:off x="4114800" y="6596390"/>
            <a:ext cx="9905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100" dirty="0" smtClean="0"/>
              <a:t>NSD©2014</a:t>
            </a:r>
            <a:endParaRPr lang="nb-NO" sz="1100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F1779B-E7A4-4AFA-AB56-9EC091816FFF}" type="slidenum">
              <a:rPr lang="nb-NO" smtClean="0"/>
              <a:t>10</a:t>
            </a:fld>
            <a:endParaRPr lang="nb-NO"/>
          </a:p>
        </p:txBody>
      </p:sp>
      <p:sp>
        <p:nvSpPr>
          <p:cNvPr id="146" name="Rectangle 17"/>
          <p:cNvSpPr>
            <a:spLocks noChangeArrowheads="1"/>
          </p:cNvSpPr>
          <p:nvPr/>
        </p:nvSpPr>
        <p:spPr bwMode="auto">
          <a:xfrm>
            <a:off x="3132138" y="4149725"/>
            <a:ext cx="2881312" cy="2449513"/>
          </a:xfrm>
          <a:prstGeom prst="rect">
            <a:avLst/>
          </a:prstGeom>
          <a:noFill/>
          <a:ln w="317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16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sp>
        <p:nvSpPr>
          <p:cNvPr id="34" name="Rektangel 33"/>
          <p:cNvSpPr/>
          <p:nvPr/>
        </p:nvSpPr>
        <p:spPr>
          <a:xfrm>
            <a:off x="457200" y="1600200"/>
            <a:ext cx="2667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400" b="1" dirty="0" smtClean="0"/>
              <a:t>BIOMEDBRIDGES</a:t>
            </a:r>
            <a:r>
              <a:rPr lang="en-US" sz="1400" dirty="0" smtClean="0"/>
              <a:t> – Building Data Bridges between Biological and Medical Infrastructures in Europe </a:t>
            </a:r>
          </a:p>
          <a:p>
            <a:pPr marL="228600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400" b="1" dirty="0" smtClean="0"/>
              <a:t>DASISH</a:t>
            </a:r>
            <a:r>
              <a:rPr lang="en-US" sz="1400" dirty="0" smtClean="0"/>
              <a:t> - Data Service Infrastructure for the Social Sciences and Humanities</a:t>
            </a:r>
          </a:p>
          <a:p>
            <a:pPr marL="228600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400" b="1" dirty="0" smtClean="0"/>
              <a:t>ENVRI</a:t>
            </a:r>
            <a:r>
              <a:rPr lang="en-US" sz="1400" dirty="0" smtClean="0"/>
              <a:t> – Common Operations of Environmental Research Infrastructures</a:t>
            </a:r>
          </a:p>
          <a:p>
            <a:pPr marL="228600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400" b="1" dirty="0" smtClean="0"/>
              <a:t>CRISP</a:t>
            </a:r>
            <a:r>
              <a:rPr lang="en-US" sz="1400" dirty="0" smtClean="0"/>
              <a:t> – Cluster of Research Infrastructures for Synergies in Physics</a:t>
            </a:r>
            <a:endParaRPr lang="en-US" sz="1400" dirty="0"/>
          </a:p>
        </p:txBody>
      </p:sp>
      <p:grpSp>
        <p:nvGrpSpPr>
          <p:cNvPr id="35" name="Gruppe 34"/>
          <p:cNvGrpSpPr/>
          <p:nvPr/>
        </p:nvGrpSpPr>
        <p:grpSpPr>
          <a:xfrm>
            <a:off x="3188144" y="1217048"/>
            <a:ext cx="5346256" cy="5183752"/>
            <a:chOff x="3188144" y="1217048"/>
            <a:chExt cx="5346256" cy="5183752"/>
          </a:xfrm>
        </p:grpSpPr>
        <p:grpSp>
          <p:nvGrpSpPr>
            <p:cNvPr id="36" name="Gruppe 35"/>
            <p:cNvGrpSpPr/>
            <p:nvPr/>
          </p:nvGrpSpPr>
          <p:grpSpPr>
            <a:xfrm>
              <a:off x="6119824" y="1217048"/>
              <a:ext cx="2414576" cy="2314672"/>
              <a:chOff x="4267200" y="1371600"/>
              <a:chExt cx="2414576" cy="2314672"/>
            </a:xfrm>
          </p:grpSpPr>
          <p:sp>
            <p:nvSpPr>
              <p:cNvPr id="63" name="Ellipse 62"/>
              <p:cNvSpPr/>
              <p:nvPr/>
            </p:nvSpPr>
            <p:spPr>
              <a:xfrm>
                <a:off x="4267200" y="1371600"/>
                <a:ext cx="2414576" cy="2314672"/>
              </a:xfrm>
              <a:prstGeom prst="ellips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pic>
            <p:nvPicPr>
              <p:cNvPr id="64" name="Bilde 63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6800" y="2286000"/>
                <a:ext cx="1219200" cy="481568"/>
              </a:xfrm>
              <a:prstGeom prst="rect">
                <a:avLst/>
              </a:prstGeom>
            </p:spPr>
          </p:pic>
          <p:pic>
            <p:nvPicPr>
              <p:cNvPr id="65" name="Picture 58" descr="SHARE - Survey of Health, Ageing and Retirement in Europe - Logo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38663" y="2986743"/>
                <a:ext cx="590561" cy="2716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5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63724" y="2031264"/>
                <a:ext cx="889476" cy="2547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7" name="Picture 56" descr="C:\Users\dk\AppData\Local\Temp\cessda_logo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5557" y="3030062"/>
                <a:ext cx="1053869" cy="1850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Picture 60" descr="http://www.europeansocialsurvey.org/templates/rt_pixel/images/light/pixel_logo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1600" y="1993286"/>
                <a:ext cx="834615" cy="2612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54" descr="https://encrypted-tbn1.gstatic.com/images?q=tbn:ANd9GcRl-kL5esA6ANkNR-yh2zt2L-cqlPLZZ85F71SkVlbtUHAH4fKqkw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2049" y="1524000"/>
                <a:ext cx="591691" cy="3703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7" name="Gruppe 36"/>
            <p:cNvGrpSpPr/>
            <p:nvPr/>
          </p:nvGrpSpPr>
          <p:grpSpPr>
            <a:xfrm>
              <a:off x="3188144" y="1219200"/>
              <a:ext cx="2360779" cy="2314672"/>
              <a:chOff x="1295399" y="1516251"/>
              <a:chExt cx="2360779" cy="2314672"/>
            </a:xfrm>
          </p:grpSpPr>
          <p:pic>
            <p:nvPicPr>
              <p:cNvPr id="61" name="Picture 2" descr="BioMedBridges - bringing the biomedical sciences research infrastructures together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524000"/>
                <a:ext cx="2345857" cy="2299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" name="Ellipse 61"/>
              <p:cNvSpPr/>
              <p:nvPr/>
            </p:nvSpPr>
            <p:spPr>
              <a:xfrm>
                <a:off x="1295399" y="1516251"/>
                <a:ext cx="2360779" cy="2314672"/>
              </a:xfrm>
              <a:prstGeom prst="ellipse">
                <a:avLst/>
              </a:prstGeom>
              <a:noFill/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grpSp>
          <p:nvGrpSpPr>
            <p:cNvPr id="38" name="Gruppe 37"/>
            <p:cNvGrpSpPr/>
            <p:nvPr/>
          </p:nvGrpSpPr>
          <p:grpSpPr>
            <a:xfrm>
              <a:off x="6096000" y="4086128"/>
              <a:ext cx="2414576" cy="2314672"/>
              <a:chOff x="4596452" y="3841513"/>
              <a:chExt cx="2414576" cy="2314672"/>
            </a:xfrm>
          </p:grpSpPr>
          <p:sp>
            <p:nvSpPr>
              <p:cNvPr id="48" name="Ellipse 47"/>
              <p:cNvSpPr/>
              <p:nvPr/>
            </p:nvSpPr>
            <p:spPr>
              <a:xfrm>
                <a:off x="4596452" y="3841513"/>
                <a:ext cx="2414576" cy="2314672"/>
              </a:xfrm>
              <a:prstGeom prst="ellipse">
                <a:avLst/>
              </a:prstGeom>
              <a:noFill/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pic>
            <p:nvPicPr>
              <p:cNvPr id="49" name="Picture 4" descr="http://www.oerc.ox.ac.uk/research/crisp/image_mini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3369" y="4710350"/>
                <a:ext cx="1423976" cy="5268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6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0568" y="5547337"/>
                <a:ext cx="361132" cy="423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1" name="Picture 28" descr="FAIR Logo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57570" y="4102780"/>
                <a:ext cx="591691" cy="4113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31" descr="http://2.bp.blogspot.com/-sLN0OCHa8Eo/TlZJAxcybdI/AAAAAAAAABk/VDCCeytqZ2k/s1600/large-hadron-collider.jp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8332" y="4131126"/>
                <a:ext cx="337396" cy="2884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12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9603" y="4883949"/>
                <a:ext cx="415898" cy="4042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4" name="Picture 41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1714" y="4593436"/>
                <a:ext cx="300038" cy="290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5" name="Picture 47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7293" y="5666454"/>
                <a:ext cx="426431" cy="230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6" name="Picture 50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9535" y="5237442"/>
                <a:ext cx="930811" cy="2232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7" name="Picture 29" descr="C:\Users\dk\Downloads\logo_ill.tif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5858" y="4481569"/>
                <a:ext cx="369602" cy="3476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46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57816" y="5378511"/>
                <a:ext cx="390768" cy="1825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9" name="Picture 33" descr="http://www.ganil-spiral2.eu/logo.png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5251" y="3972169"/>
                <a:ext cx="719348" cy="1589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34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8235" y="4940486"/>
                <a:ext cx="498922" cy="2756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9" name="Gruppe 38"/>
            <p:cNvGrpSpPr/>
            <p:nvPr/>
          </p:nvGrpSpPr>
          <p:grpSpPr>
            <a:xfrm>
              <a:off x="3188144" y="4086128"/>
              <a:ext cx="2414576" cy="2314672"/>
              <a:chOff x="2474136" y="4197130"/>
              <a:chExt cx="2414576" cy="2314672"/>
            </a:xfrm>
          </p:grpSpPr>
          <p:sp>
            <p:nvSpPr>
              <p:cNvPr id="40" name="Ellipse 39"/>
              <p:cNvSpPr/>
              <p:nvPr/>
            </p:nvSpPr>
            <p:spPr>
              <a:xfrm>
                <a:off x="2474136" y="4197130"/>
                <a:ext cx="2414576" cy="2314672"/>
              </a:xfrm>
              <a:prstGeom prst="ellipse">
                <a:avLst/>
              </a:prstGeom>
              <a:noFill/>
              <a:ln w="952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pic>
            <p:nvPicPr>
              <p:cNvPr id="41" name="Picture 2" descr="&#10;Logo of the ENVRI project&#10;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2041" y="4968331"/>
                <a:ext cx="1118766" cy="6925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19" descr="http://www.eiscat3d.se/sites/default/files/logo.png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6677" y="4565083"/>
                <a:ext cx="728171" cy="3612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1" descr="EMSO-EU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9000" y="5887233"/>
                <a:ext cx="1165856" cy="309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2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9592" y="5841277"/>
                <a:ext cx="553577" cy="198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5" name="Picture 25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606" y="4601037"/>
                <a:ext cx="802331" cy="3499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6" name="Picture 23"/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3400" y="5144332"/>
                <a:ext cx="411711" cy="4047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7" name="Picture 24"/>
              <p:cNvPicPr>
                <a:picLocks noChangeAspect="1" noChangeArrowheads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5909" y="5223462"/>
                <a:ext cx="637624" cy="208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71" name="Text Box 26"/>
          <p:cNvSpPr txBox="1">
            <a:spLocks noChangeArrowheads="1"/>
          </p:cNvSpPr>
          <p:nvPr/>
        </p:nvSpPr>
        <p:spPr bwMode="auto">
          <a:xfrm>
            <a:off x="4990376" y="3549801"/>
            <a:ext cx="15058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lg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nb-NO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TO-DAY</a:t>
            </a:r>
            <a:endParaRPr lang="nb-NO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" name="Text Box 2"/>
          <p:cNvSpPr txBox="1">
            <a:spLocks noChangeArrowheads="1"/>
          </p:cNvSpPr>
          <p:nvPr/>
        </p:nvSpPr>
        <p:spPr bwMode="auto">
          <a:xfrm>
            <a:off x="276225" y="685800"/>
            <a:ext cx="86268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1831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Infrastructural System</a:t>
            </a:r>
            <a:endParaRPr lang="en-US" sz="2800" dirty="0">
              <a:solidFill>
                <a:srgbClr val="1831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3604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/>
          <p:cNvSpPr/>
          <p:nvPr/>
        </p:nvSpPr>
        <p:spPr>
          <a:xfrm>
            <a:off x="3914771" y="1876713"/>
            <a:ext cx="3979432" cy="38535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91782"/>
            <a:ext cx="842392" cy="79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Sylinder 4"/>
          <p:cNvSpPr txBox="1"/>
          <p:nvPr/>
        </p:nvSpPr>
        <p:spPr>
          <a:xfrm>
            <a:off x="4114800" y="6596390"/>
            <a:ext cx="9905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100" dirty="0" smtClean="0"/>
              <a:t>NSD©2014</a:t>
            </a:r>
            <a:endParaRPr lang="nb-NO" sz="1100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F1779B-E7A4-4AFA-AB56-9EC091816FFF}" type="slidenum">
              <a:rPr lang="nb-NO" smtClean="0"/>
              <a:t>11</a:t>
            </a:fld>
            <a:endParaRPr lang="nb-NO"/>
          </a:p>
        </p:txBody>
      </p:sp>
      <p:sp>
        <p:nvSpPr>
          <p:cNvPr id="143" name="Rectangle 14"/>
          <p:cNvSpPr>
            <a:spLocks noChangeArrowheads="1"/>
          </p:cNvSpPr>
          <p:nvPr/>
        </p:nvSpPr>
        <p:spPr bwMode="auto">
          <a:xfrm>
            <a:off x="250825" y="4149725"/>
            <a:ext cx="2881313" cy="2449513"/>
          </a:xfrm>
          <a:prstGeom prst="rect">
            <a:avLst/>
          </a:prstGeom>
          <a:noFill/>
          <a:ln w="317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16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sp>
        <p:nvSpPr>
          <p:cNvPr id="146" name="Rectangle 17"/>
          <p:cNvSpPr>
            <a:spLocks noChangeArrowheads="1"/>
          </p:cNvSpPr>
          <p:nvPr/>
        </p:nvSpPr>
        <p:spPr bwMode="auto">
          <a:xfrm>
            <a:off x="3132138" y="4149725"/>
            <a:ext cx="2881312" cy="2449513"/>
          </a:xfrm>
          <a:prstGeom prst="rect">
            <a:avLst/>
          </a:prstGeom>
          <a:noFill/>
          <a:ln w="317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16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sp>
        <p:nvSpPr>
          <p:cNvPr id="34" name="Rektangel 33"/>
          <p:cNvSpPr/>
          <p:nvPr/>
        </p:nvSpPr>
        <p:spPr>
          <a:xfrm>
            <a:off x="457200" y="1600200"/>
            <a:ext cx="2667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400" b="1" dirty="0" smtClean="0"/>
              <a:t>BIOMEDBRIDGES</a:t>
            </a:r>
            <a:r>
              <a:rPr lang="en-US" sz="1400" dirty="0" smtClean="0"/>
              <a:t> – Building Data Bridges between Biological and Medical Infrastructures in Europe </a:t>
            </a:r>
          </a:p>
          <a:p>
            <a:pPr marL="228600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400" b="1" dirty="0" smtClean="0"/>
              <a:t>DASISH</a:t>
            </a:r>
            <a:r>
              <a:rPr lang="en-US" sz="1400" dirty="0" smtClean="0"/>
              <a:t> - Data Service Infrastructure for the Social Sciences and Humanities</a:t>
            </a:r>
          </a:p>
          <a:p>
            <a:pPr marL="228600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400" b="1" dirty="0" smtClean="0"/>
              <a:t>ENVRI</a:t>
            </a:r>
            <a:r>
              <a:rPr lang="en-US" sz="1400" dirty="0" smtClean="0"/>
              <a:t> – Common Operations of Environmental Research Infrastructures</a:t>
            </a:r>
          </a:p>
          <a:p>
            <a:pPr marL="228600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400" b="1" dirty="0" smtClean="0"/>
              <a:t>CRISP</a:t>
            </a:r>
            <a:r>
              <a:rPr lang="en-US" sz="1400" dirty="0" smtClean="0"/>
              <a:t> – Cluster of Research Infrastructures for Synergies in Physics</a:t>
            </a:r>
            <a:endParaRPr lang="en-US" sz="1400" dirty="0"/>
          </a:p>
        </p:txBody>
      </p:sp>
      <p:grpSp>
        <p:nvGrpSpPr>
          <p:cNvPr id="35" name="Gruppe 34"/>
          <p:cNvGrpSpPr/>
          <p:nvPr/>
        </p:nvGrpSpPr>
        <p:grpSpPr>
          <a:xfrm>
            <a:off x="3188144" y="1217048"/>
            <a:ext cx="5346256" cy="5183752"/>
            <a:chOff x="3188144" y="1217048"/>
            <a:chExt cx="5346256" cy="5183752"/>
          </a:xfrm>
          <a:solidFill>
            <a:schemeClr val="bg1"/>
          </a:solidFill>
        </p:grpSpPr>
        <p:grpSp>
          <p:nvGrpSpPr>
            <p:cNvPr id="36" name="Gruppe 35"/>
            <p:cNvGrpSpPr/>
            <p:nvPr/>
          </p:nvGrpSpPr>
          <p:grpSpPr>
            <a:xfrm>
              <a:off x="6119824" y="1217048"/>
              <a:ext cx="2414576" cy="2314672"/>
              <a:chOff x="4267200" y="1371600"/>
              <a:chExt cx="2414576" cy="2314672"/>
            </a:xfrm>
            <a:grpFill/>
          </p:grpSpPr>
          <p:sp>
            <p:nvSpPr>
              <p:cNvPr id="63" name="Ellipse 62"/>
              <p:cNvSpPr/>
              <p:nvPr/>
            </p:nvSpPr>
            <p:spPr>
              <a:xfrm>
                <a:off x="4267200" y="1371600"/>
                <a:ext cx="2414576" cy="2314672"/>
              </a:xfrm>
              <a:prstGeom prst="ellipse">
                <a:avLst/>
              </a:prstGeom>
              <a:grpFill/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pic>
            <p:nvPicPr>
              <p:cNvPr id="64" name="Bilde 63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6800" y="2286000"/>
                <a:ext cx="1219200" cy="481568"/>
              </a:xfrm>
              <a:prstGeom prst="rect">
                <a:avLst/>
              </a:prstGeom>
              <a:grpFill/>
            </p:spPr>
          </p:pic>
          <p:pic>
            <p:nvPicPr>
              <p:cNvPr id="65" name="Picture 58" descr="SHARE - Survey of Health, Ageing and Retirement in Europe - Logo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38663" y="2986743"/>
                <a:ext cx="590561" cy="27169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66" name="Picture 5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63724" y="2031264"/>
                <a:ext cx="889476" cy="254736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7" name="Picture 56" descr="C:\Users\dk\AppData\Local\Temp\cessda_logo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5557" y="3030062"/>
                <a:ext cx="1053869" cy="185056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68" name="Picture 60" descr="http://www.europeansocialsurvey.org/templates/rt_pixel/images/light/pixel_logo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1600" y="1993286"/>
                <a:ext cx="834615" cy="261256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69" name="Picture 54" descr="https://encrypted-tbn1.gstatic.com/images?q=tbn:ANd9GcRl-kL5esA6ANkNR-yh2zt2L-cqlPLZZ85F71SkVlbtUHAH4fKqkw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2049" y="1524000"/>
                <a:ext cx="591691" cy="370343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37" name="Gruppe 36"/>
            <p:cNvGrpSpPr/>
            <p:nvPr/>
          </p:nvGrpSpPr>
          <p:grpSpPr>
            <a:xfrm>
              <a:off x="3188144" y="1219200"/>
              <a:ext cx="2360779" cy="2314672"/>
              <a:chOff x="1295399" y="1516251"/>
              <a:chExt cx="2360779" cy="2314672"/>
            </a:xfrm>
            <a:grpFill/>
          </p:grpSpPr>
          <p:pic>
            <p:nvPicPr>
              <p:cNvPr id="61" name="Picture 2" descr="BioMedBridges - bringing the biomedical sciences research infrastructures together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524000"/>
                <a:ext cx="2345857" cy="2299174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pic>
          <p:sp>
            <p:nvSpPr>
              <p:cNvPr id="62" name="Ellipse 61"/>
              <p:cNvSpPr/>
              <p:nvPr/>
            </p:nvSpPr>
            <p:spPr>
              <a:xfrm>
                <a:off x="1295399" y="1516251"/>
                <a:ext cx="2360779" cy="2314672"/>
              </a:xfrm>
              <a:prstGeom prst="ellipse">
                <a:avLst/>
              </a:prstGeom>
              <a:noFill/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grpSp>
          <p:nvGrpSpPr>
            <p:cNvPr id="38" name="Gruppe 37"/>
            <p:cNvGrpSpPr/>
            <p:nvPr/>
          </p:nvGrpSpPr>
          <p:grpSpPr>
            <a:xfrm>
              <a:off x="6096000" y="4086128"/>
              <a:ext cx="2414576" cy="2314672"/>
              <a:chOff x="4596452" y="3841513"/>
              <a:chExt cx="2414576" cy="2314672"/>
            </a:xfrm>
            <a:grpFill/>
          </p:grpSpPr>
          <p:sp>
            <p:nvSpPr>
              <p:cNvPr id="48" name="Ellipse 47"/>
              <p:cNvSpPr/>
              <p:nvPr/>
            </p:nvSpPr>
            <p:spPr>
              <a:xfrm>
                <a:off x="4596452" y="3841513"/>
                <a:ext cx="2414576" cy="2314672"/>
              </a:xfrm>
              <a:prstGeom prst="ellipse">
                <a:avLst/>
              </a:prstGeom>
              <a:grpFill/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pic>
            <p:nvPicPr>
              <p:cNvPr id="49" name="Picture 4" descr="http://www.oerc.ox.ac.uk/research/crisp/image_mini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3369" y="4710350"/>
                <a:ext cx="1423976" cy="526872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50" name="Picture 26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0568" y="5547337"/>
                <a:ext cx="361132" cy="4231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1" name="Picture 28" descr="FAIR Logo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57570" y="4102780"/>
                <a:ext cx="591691" cy="411366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52" name="Picture 31" descr="http://2.bp.blogspot.com/-sLN0OCHa8Eo/TlZJAxcybdI/AAAAAAAAABk/VDCCeytqZ2k/s1600/large-hadron-collider.jp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8332" y="4131126"/>
                <a:ext cx="337396" cy="28847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53" name="Picture 12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9603" y="4883949"/>
                <a:ext cx="415898" cy="40425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4" name="Picture 41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1714" y="4593436"/>
                <a:ext cx="300038" cy="29051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5" name="Picture 47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7293" y="5666454"/>
                <a:ext cx="426431" cy="23018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6" name="Picture 50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9535" y="5237442"/>
                <a:ext cx="930811" cy="2232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7" name="Picture 29" descr="C:\Users\dk\Downloads\logo_ill.tif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5858" y="4481569"/>
                <a:ext cx="369602" cy="347602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58" name="Picture 46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57816" y="5378511"/>
                <a:ext cx="390768" cy="18250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9" name="Picture 33" descr="http://www.ganil-spiral2.eu/logo.png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5251" y="3972169"/>
                <a:ext cx="719348" cy="158957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60" name="Picture 34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8235" y="4940486"/>
                <a:ext cx="498922" cy="2756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9" name="Gruppe 38"/>
            <p:cNvGrpSpPr/>
            <p:nvPr/>
          </p:nvGrpSpPr>
          <p:grpSpPr>
            <a:xfrm>
              <a:off x="3188144" y="4086128"/>
              <a:ext cx="2414576" cy="2314672"/>
              <a:chOff x="2474136" y="4197130"/>
              <a:chExt cx="2414576" cy="2314672"/>
            </a:xfrm>
            <a:grpFill/>
          </p:grpSpPr>
          <p:sp>
            <p:nvSpPr>
              <p:cNvPr id="40" name="Ellipse 39"/>
              <p:cNvSpPr/>
              <p:nvPr/>
            </p:nvSpPr>
            <p:spPr>
              <a:xfrm>
                <a:off x="2474136" y="4197130"/>
                <a:ext cx="2414576" cy="2314672"/>
              </a:xfrm>
              <a:prstGeom prst="ellipse">
                <a:avLst/>
              </a:prstGeom>
              <a:grpFill/>
              <a:ln w="952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pic>
            <p:nvPicPr>
              <p:cNvPr id="41" name="Picture 2" descr="&#10;Logo of the ENVRI project&#10;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2041" y="4968331"/>
                <a:ext cx="1118766" cy="692569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" name="Picture 19" descr="http://www.eiscat3d.se/sites/default/files/logo.png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6677" y="4565083"/>
                <a:ext cx="728171" cy="361240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3" name="Picture 21" descr="EMSO-EU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0792" y="5826002"/>
                <a:ext cx="1165856" cy="3097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4" name="Picture 22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9592" y="5841277"/>
                <a:ext cx="553577" cy="19869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5" name="Picture 25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606" y="4601037"/>
                <a:ext cx="802331" cy="349979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6" name="Picture 23"/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3400" y="5144332"/>
                <a:ext cx="411711" cy="40476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7" name="Picture 24"/>
              <p:cNvPicPr>
                <a:picLocks noChangeAspect="1" noChangeArrowheads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5909" y="5223462"/>
                <a:ext cx="637624" cy="20852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72" name="Text Box 20"/>
          <p:cNvSpPr txBox="1">
            <a:spLocks noChangeArrowheads="1"/>
          </p:cNvSpPr>
          <p:nvPr/>
        </p:nvSpPr>
        <p:spPr bwMode="auto">
          <a:xfrm>
            <a:off x="5340742" y="2893591"/>
            <a:ext cx="1058302" cy="2616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/>
            <a:r>
              <a:rPr lang="nb-NO" sz="11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COOPERATION</a:t>
            </a:r>
          </a:p>
        </p:txBody>
      </p:sp>
      <p:sp>
        <p:nvSpPr>
          <p:cNvPr id="73" name="Text Box 24"/>
          <p:cNvSpPr txBox="1">
            <a:spLocks noChangeArrowheads="1"/>
          </p:cNvSpPr>
          <p:nvPr/>
        </p:nvSpPr>
        <p:spPr bwMode="auto">
          <a:xfrm>
            <a:off x="5371782" y="4502204"/>
            <a:ext cx="928459" cy="2616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/>
            <a:r>
              <a:rPr lang="nb-NO" sz="11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UTILIZATION</a:t>
            </a:r>
          </a:p>
        </p:txBody>
      </p:sp>
      <p:sp>
        <p:nvSpPr>
          <p:cNvPr id="74" name="Text Box 21"/>
          <p:cNvSpPr txBox="1">
            <a:spLocks noChangeArrowheads="1"/>
          </p:cNvSpPr>
          <p:nvPr/>
        </p:nvSpPr>
        <p:spPr bwMode="auto">
          <a:xfrm>
            <a:off x="5331143" y="4177024"/>
            <a:ext cx="1237838" cy="2616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/>
            <a:r>
              <a:rPr lang="nb-NO" sz="11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HARMONIZATION</a:t>
            </a:r>
          </a:p>
        </p:txBody>
      </p:sp>
      <p:sp>
        <p:nvSpPr>
          <p:cNvPr id="75" name="Text Box 25"/>
          <p:cNvSpPr txBox="1">
            <a:spLocks noChangeArrowheads="1"/>
          </p:cNvSpPr>
          <p:nvPr/>
        </p:nvSpPr>
        <p:spPr bwMode="auto">
          <a:xfrm>
            <a:off x="5623767" y="3288565"/>
            <a:ext cx="1016625" cy="2616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/>
            <a:r>
              <a:rPr lang="nb-NO" sz="11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ACCESSIBILITY</a:t>
            </a:r>
          </a:p>
        </p:txBody>
      </p:sp>
      <p:sp>
        <p:nvSpPr>
          <p:cNvPr id="76" name="Text Box 22"/>
          <p:cNvSpPr txBox="1">
            <a:spLocks noChangeArrowheads="1"/>
          </p:cNvSpPr>
          <p:nvPr/>
        </p:nvSpPr>
        <p:spPr bwMode="auto">
          <a:xfrm>
            <a:off x="6754965" y="3840162"/>
            <a:ext cx="1327608" cy="2616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/>
            <a:r>
              <a:rPr lang="nb-NO" sz="11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STANDARDIZATION</a:t>
            </a:r>
          </a:p>
        </p:txBody>
      </p:sp>
      <p:sp>
        <p:nvSpPr>
          <p:cNvPr id="77" name="Text Box 26"/>
          <p:cNvSpPr txBox="1">
            <a:spLocks noChangeArrowheads="1"/>
          </p:cNvSpPr>
          <p:nvPr/>
        </p:nvSpPr>
        <p:spPr bwMode="auto">
          <a:xfrm>
            <a:off x="4710491" y="3549801"/>
            <a:ext cx="206563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nb-NO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TOMORROW</a:t>
            </a:r>
            <a:endParaRPr lang="nb-NO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8" name="Text Box 23"/>
          <p:cNvSpPr txBox="1">
            <a:spLocks noChangeArrowheads="1"/>
          </p:cNvSpPr>
          <p:nvPr/>
        </p:nvSpPr>
        <p:spPr bwMode="auto">
          <a:xfrm>
            <a:off x="4009205" y="3840162"/>
            <a:ext cx="1295547" cy="2616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/>
            <a:r>
              <a:rPr lang="nb-NO" sz="11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INTEROPERABILITY</a:t>
            </a:r>
          </a:p>
        </p:txBody>
      </p:sp>
      <p:sp>
        <p:nvSpPr>
          <p:cNvPr id="71" name="Text Box 2"/>
          <p:cNvSpPr txBox="1">
            <a:spLocks noChangeArrowheads="1"/>
          </p:cNvSpPr>
          <p:nvPr/>
        </p:nvSpPr>
        <p:spPr bwMode="auto">
          <a:xfrm>
            <a:off x="276225" y="685800"/>
            <a:ext cx="86268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1831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Infrastructural System</a:t>
            </a:r>
            <a:endParaRPr lang="en-US" sz="2800" dirty="0">
              <a:solidFill>
                <a:srgbClr val="1831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2344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/>
          <p:cNvSpPr/>
          <p:nvPr/>
        </p:nvSpPr>
        <p:spPr>
          <a:xfrm>
            <a:off x="3914771" y="1876713"/>
            <a:ext cx="3979432" cy="38535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91782"/>
            <a:ext cx="842392" cy="79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Sylinder 4"/>
          <p:cNvSpPr txBox="1"/>
          <p:nvPr/>
        </p:nvSpPr>
        <p:spPr>
          <a:xfrm>
            <a:off x="4114800" y="6596390"/>
            <a:ext cx="9905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100" dirty="0" smtClean="0"/>
              <a:t>NSD©2014</a:t>
            </a:r>
            <a:endParaRPr lang="nb-NO" sz="1100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F1779B-E7A4-4AFA-AB56-9EC091816FFF}" type="slidenum">
              <a:rPr lang="nb-NO" smtClean="0"/>
              <a:t>12</a:t>
            </a:fld>
            <a:endParaRPr lang="nb-NO"/>
          </a:p>
        </p:txBody>
      </p:sp>
      <p:sp>
        <p:nvSpPr>
          <p:cNvPr id="143" name="Rectangle 14"/>
          <p:cNvSpPr>
            <a:spLocks noChangeArrowheads="1"/>
          </p:cNvSpPr>
          <p:nvPr/>
        </p:nvSpPr>
        <p:spPr bwMode="auto">
          <a:xfrm>
            <a:off x="306831" y="4177255"/>
            <a:ext cx="2881313" cy="2449513"/>
          </a:xfrm>
          <a:prstGeom prst="rect">
            <a:avLst/>
          </a:prstGeom>
          <a:noFill/>
          <a:ln w="317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16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sp>
        <p:nvSpPr>
          <p:cNvPr id="146" name="Rectangle 17"/>
          <p:cNvSpPr>
            <a:spLocks noChangeArrowheads="1"/>
          </p:cNvSpPr>
          <p:nvPr/>
        </p:nvSpPr>
        <p:spPr bwMode="auto">
          <a:xfrm>
            <a:off x="3132138" y="4149725"/>
            <a:ext cx="2881312" cy="2449513"/>
          </a:xfrm>
          <a:prstGeom prst="rect">
            <a:avLst/>
          </a:prstGeom>
          <a:noFill/>
          <a:ln w="317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16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sp>
        <p:nvSpPr>
          <p:cNvPr id="34" name="Rektangel 33"/>
          <p:cNvSpPr/>
          <p:nvPr/>
        </p:nvSpPr>
        <p:spPr>
          <a:xfrm>
            <a:off x="457200" y="1600200"/>
            <a:ext cx="2667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400" b="1" dirty="0" smtClean="0"/>
              <a:t>BIOMEDBRIDGES</a:t>
            </a:r>
            <a:r>
              <a:rPr lang="en-US" sz="1400" dirty="0" smtClean="0"/>
              <a:t> – Building Data Bridges between Biological and Medical Infrastructures in Europe </a:t>
            </a:r>
          </a:p>
          <a:p>
            <a:pPr marL="228600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400" b="1" dirty="0" smtClean="0"/>
              <a:t>DASISH</a:t>
            </a:r>
            <a:r>
              <a:rPr lang="en-US" sz="1400" dirty="0" smtClean="0"/>
              <a:t> - Data Service Infrastructure for the Social Sciences and Humanities</a:t>
            </a:r>
          </a:p>
          <a:p>
            <a:pPr marL="228600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400" b="1" dirty="0" smtClean="0"/>
              <a:t>ENVRI</a:t>
            </a:r>
            <a:r>
              <a:rPr lang="en-US" sz="1400" dirty="0" smtClean="0"/>
              <a:t> – Common Operations of Environmental Research Infrastructures</a:t>
            </a:r>
          </a:p>
          <a:p>
            <a:pPr marL="228600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400" b="1" dirty="0" smtClean="0"/>
              <a:t>CRISP</a:t>
            </a:r>
            <a:r>
              <a:rPr lang="en-US" sz="1400" dirty="0" smtClean="0"/>
              <a:t> – Cluster of Research Infrastructures for Synergies in Physics</a:t>
            </a:r>
            <a:endParaRPr lang="en-US" sz="1400" dirty="0"/>
          </a:p>
        </p:txBody>
      </p:sp>
      <p:grpSp>
        <p:nvGrpSpPr>
          <p:cNvPr id="35" name="Gruppe 34"/>
          <p:cNvGrpSpPr/>
          <p:nvPr/>
        </p:nvGrpSpPr>
        <p:grpSpPr>
          <a:xfrm>
            <a:off x="3188144" y="1217048"/>
            <a:ext cx="5346256" cy="5183752"/>
            <a:chOff x="3188144" y="1217048"/>
            <a:chExt cx="5346256" cy="5183752"/>
          </a:xfrm>
          <a:solidFill>
            <a:schemeClr val="bg1"/>
          </a:solidFill>
        </p:grpSpPr>
        <p:grpSp>
          <p:nvGrpSpPr>
            <p:cNvPr id="36" name="Gruppe 35"/>
            <p:cNvGrpSpPr/>
            <p:nvPr/>
          </p:nvGrpSpPr>
          <p:grpSpPr>
            <a:xfrm>
              <a:off x="6119824" y="1217048"/>
              <a:ext cx="2414576" cy="2314672"/>
              <a:chOff x="4267200" y="1371600"/>
              <a:chExt cx="2414576" cy="2314672"/>
            </a:xfrm>
            <a:grpFill/>
          </p:grpSpPr>
          <p:sp>
            <p:nvSpPr>
              <p:cNvPr id="63" name="Ellipse 62"/>
              <p:cNvSpPr/>
              <p:nvPr/>
            </p:nvSpPr>
            <p:spPr>
              <a:xfrm>
                <a:off x="4267200" y="1371600"/>
                <a:ext cx="2414576" cy="2314672"/>
              </a:xfrm>
              <a:prstGeom prst="ellipse">
                <a:avLst/>
              </a:prstGeom>
              <a:grpFill/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pic>
            <p:nvPicPr>
              <p:cNvPr id="64" name="Bilde 63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6800" y="2286000"/>
                <a:ext cx="1219200" cy="481568"/>
              </a:xfrm>
              <a:prstGeom prst="rect">
                <a:avLst/>
              </a:prstGeom>
              <a:grpFill/>
            </p:spPr>
          </p:pic>
          <p:pic>
            <p:nvPicPr>
              <p:cNvPr id="65" name="Picture 58" descr="SHARE - Survey of Health, Ageing and Retirement in Europe - Logo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38663" y="2986743"/>
                <a:ext cx="590561" cy="27169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66" name="Picture 5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63724" y="2031264"/>
                <a:ext cx="889476" cy="254736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7" name="Picture 56" descr="C:\Users\dk\AppData\Local\Temp\cessda_logo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5557" y="3030062"/>
                <a:ext cx="1053869" cy="185056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68" name="Picture 60" descr="http://www.europeansocialsurvey.org/templates/rt_pixel/images/light/pixel_logo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1600" y="1993286"/>
                <a:ext cx="834615" cy="261256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69" name="Picture 54" descr="https://encrypted-tbn1.gstatic.com/images?q=tbn:ANd9GcRl-kL5esA6ANkNR-yh2zt2L-cqlPLZZ85F71SkVlbtUHAH4fKqkw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2049" y="1524000"/>
                <a:ext cx="591691" cy="370343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37" name="Gruppe 36"/>
            <p:cNvGrpSpPr/>
            <p:nvPr/>
          </p:nvGrpSpPr>
          <p:grpSpPr>
            <a:xfrm>
              <a:off x="3188144" y="1219200"/>
              <a:ext cx="2360779" cy="2314672"/>
              <a:chOff x="1295399" y="1516251"/>
              <a:chExt cx="2360779" cy="2314672"/>
            </a:xfrm>
            <a:grpFill/>
          </p:grpSpPr>
          <p:pic>
            <p:nvPicPr>
              <p:cNvPr id="61" name="Picture 2" descr="BioMedBridges - bringing the biomedical sciences research infrastructures together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524000"/>
                <a:ext cx="2345857" cy="2299174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pic>
          <p:sp>
            <p:nvSpPr>
              <p:cNvPr id="62" name="Ellipse 61"/>
              <p:cNvSpPr/>
              <p:nvPr/>
            </p:nvSpPr>
            <p:spPr>
              <a:xfrm>
                <a:off x="1295399" y="1516251"/>
                <a:ext cx="2360779" cy="2314672"/>
              </a:xfrm>
              <a:prstGeom prst="ellipse">
                <a:avLst/>
              </a:prstGeom>
              <a:noFill/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grpSp>
          <p:nvGrpSpPr>
            <p:cNvPr id="38" name="Gruppe 37"/>
            <p:cNvGrpSpPr/>
            <p:nvPr/>
          </p:nvGrpSpPr>
          <p:grpSpPr>
            <a:xfrm>
              <a:off x="6096000" y="4086128"/>
              <a:ext cx="2414576" cy="2314672"/>
              <a:chOff x="4596452" y="3841513"/>
              <a:chExt cx="2414576" cy="2314672"/>
            </a:xfrm>
            <a:grpFill/>
          </p:grpSpPr>
          <p:sp>
            <p:nvSpPr>
              <p:cNvPr id="48" name="Ellipse 47"/>
              <p:cNvSpPr/>
              <p:nvPr/>
            </p:nvSpPr>
            <p:spPr>
              <a:xfrm>
                <a:off x="4596452" y="3841513"/>
                <a:ext cx="2414576" cy="2314672"/>
              </a:xfrm>
              <a:prstGeom prst="ellipse">
                <a:avLst/>
              </a:prstGeom>
              <a:grpFill/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pic>
            <p:nvPicPr>
              <p:cNvPr id="49" name="Picture 4" descr="http://www.oerc.ox.ac.uk/research/crisp/image_mini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3369" y="4710350"/>
                <a:ext cx="1423976" cy="526872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50" name="Picture 26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0568" y="5547337"/>
                <a:ext cx="361132" cy="4231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1" name="Picture 28" descr="FAIR Logo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57570" y="4102780"/>
                <a:ext cx="591691" cy="411366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52" name="Picture 31" descr="http://2.bp.blogspot.com/-sLN0OCHa8Eo/TlZJAxcybdI/AAAAAAAAABk/VDCCeytqZ2k/s1600/large-hadron-collider.jp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8332" y="4131126"/>
                <a:ext cx="337396" cy="28847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53" name="Picture 12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9603" y="4883949"/>
                <a:ext cx="415898" cy="40425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4" name="Picture 41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1714" y="4593436"/>
                <a:ext cx="300038" cy="29051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5" name="Picture 47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7293" y="5666454"/>
                <a:ext cx="426431" cy="23018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6" name="Picture 50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9535" y="5237442"/>
                <a:ext cx="930811" cy="2232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7" name="Picture 29" descr="C:\Users\dk\Downloads\logo_ill.tif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5858" y="4481569"/>
                <a:ext cx="369602" cy="347602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58" name="Picture 46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57816" y="5378511"/>
                <a:ext cx="390768" cy="18250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9" name="Picture 33" descr="http://www.ganil-spiral2.eu/logo.png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5251" y="3972169"/>
                <a:ext cx="719348" cy="158957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60" name="Picture 34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8235" y="4940486"/>
                <a:ext cx="498922" cy="2756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9" name="Gruppe 38"/>
            <p:cNvGrpSpPr/>
            <p:nvPr/>
          </p:nvGrpSpPr>
          <p:grpSpPr>
            <a:xfrm>
              <a:off x="3188144" y="4086128"/>
              <a:ext cx="2414576" cy="2314672"/>
              <a:chOff x="2474136" y="4197130"/>
              <a:chExt cx="2414576" cy="2314672"/>
            </a:xfrm>
            <a:grpFill/>
          </p:grpSpPr>
          <p:sp>
            <p:nvSpPr>
              <p:cNvPr id="40" name="Ellipse 39"/>
              <p:cNvSpPr/>
              <p:nvPr/>
            </p:nvSpPr>
            <p:spPr>
              <a:xfrm>
                <a:off x="2474136" y="4197130"/>
                <a:ext cx="2414576" cy="2314672"/>
              </a:xfrm>
              <a:prstGeom prst="ellipse">
                <a:avLst/>
              </a:prstGeom>
              <a:grpFill/>
              <a:ln w="952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pic>
            <p:nvPicPr>
              <p:cNvPr id="41" name="Picture 2" descr="&#10;Logo of the ENVRI project&#10;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2041" y="4968331"/>
                <a:ext cx="1118766" cy="692569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2" name="Picture 19" descr="http://www.eiscat3d.se/sites/default/files/logo.png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6677" y="4565083"/>
                <a:ext cx="728171" cy="361240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3" name="Picture 21" descr="EMSO-EU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0792" y="5826002"/>
                <a:ext cx="1165856" cy="30978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4" name="Picture 22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9592" y="5841277"/>
                <a:ext cx="553577" cy="19869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5" name="Picture 25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606" y="4601037"/>
                <a:ext cx="802331" cy="349979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6" name="Picture 23"/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3400" y="5144332"/>
                <a:ext cx="411711" cy="40476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7" name="Picture 24"/>
              <p:cNvPicPr>
                <a:picLocks noChangeAspect="1" noChangeArrowheads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5909" y="5223462"/>
                <a:ext cx="637624" cy="20852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72" name="Text Box 20"/>
          <p:cNvSpPr txBox="1">
            <a:spLocks noChangeArrowheads="1"/>
          </p:cNvSpPr>
          <p:nvPr/>
        </p:nvSpPr>
        <p:spPr bwMode="auto">
          <a:xfrm>
            <a:off x="5340742" y="2893591"/>
            <a:ext cx="1058302" cy="2616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/>
            <a:r>
              <a:rPr lang="nb-NO" sz="11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COOPERATION</a:t>
            </a:r>
          </a:p>
        </p:txBody>
      </p:sp>
      <p:sp>
        <p:nvSpPr>
          <p:cNvPr id="73" name="Text Box 24"/>
          <p:cNvSpPr txBox="1">
            <a:spLocks noChangeArrowheads="1"/>
          </p:cNvSpPr>
          <p:nvPr/>
        </p:nvSpPr>
        <p:spPr bwMode="auto">
          <a:xfrm>
            <a:off x="5371782" y="4502204"/>
            <a:ext cx="928459" cy="2616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/>
            <a:r>
              <a:rPr lang="nb-NO" sz="11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UTILIZATION</a:t>
            </a:r>
          </a:p>
        </p:txBody>
      </p:sp>
      <p:sp>
        <p:nvSpPr>
          <p:cNvPr id="74" name="Text Box 21"/>
          <p:cNvSpPr txBox="1">
            <a:spLocks noChangeArrowheads="1"/>
          </p:cNvSpPr>
          <p:nvPr/>
        </p:nvSpPr>
        <p:spPr bwMode="auto">
          <a:xfrm>
            <a:off x="5331143" y="4177024"/>
            <a:ext cx="1237838" cy="2616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/>
            <a:r>
              <a:rPr lang="nb-NO" sz="11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HARMONIZATION</a:t>
            </a:r>
          </a:p>
        </p:txBody>
      </p:sp>
      <p:sp>
        <p:nvSpPr>
          <p:cNvPr id="75" name="Text Box 25"/>
          <p:cNvSpPr txBox="1">
            <a:spLocks noChangeArrowheads="1"/>
          </p:cNvSpPr>
          <p:nvPr/>
        </p:nvSpPr>
        <p:spPr bwMode="auto">
          <a:xfrm>
            <a:off x="5623767" y="3288565"/>
            <a:ext cx="1016625" cy="2616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/>
            <a:r>
              <a:rPr lang="nb-NO" sz="11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ACCESSIBILITY</a:t>
            </a:r>
          </a:p>
        </p:txBody>
      </p:sp>
      <p:sp>
        <p:nvSpPr>
          <p:cNvPr id="76" name="Text Box 22"/>
          <p:cNvSpPr txBox="1">
            <a:spLocks noChangeArrowheads="1"/>
          </p:cNvSpPr>
          <p:nvPr/>
        </p:nvSpPr>
        <p:spPr bwMode="auto">
          <a:xfrm>
            <a:off x="6754965" y="3840162"/>
            <a:ext cx="1327608" cy="2616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/>
            <a:r>
              <a:rPr lang="nb-NO" sz="11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STANDARDIZATION</a:t>
            </a:r>
          </a:p>
        </p:txBody>
      </p:sp>
      <p:sp>
        <p:nvSpPr>
          <p:cNvPr id="77" name="Text Box 26"/>
          <p:cNvSpPr txBox="1">
            <a:spLocks noChangeArrowheads="1"/>
          </p:cNvSpPr>
          <p:nvPr/>
        </p:nvSpPr>
        <p:spPr bwMode="auto">
          <a:xfrm>
            <a:off x="3772062" y="3549801"/>
            <a:ext cx="3942491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nb-NO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DAY AFTER TOMORROW</a:t>
            </a:r>
            <a:endParaRPr lang="nb-NO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8" name="Text Box 23"/>
          <p:cNvSpPr txBox="1">
            <a:spLocks noChangeArrowheads="1"/>
          </p:cNvSpPr>
          <p:nvPr/>
        </p:nvSpPr>
        <p:spPr bwMode="auto">
          <a:xfrm>
            <a:off x="4009205" y="3840162"/>
            <a:ext cx="1295547" cy="2616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/>
            <a:r>
              <a:rPr lang="nb-NO" sz="11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INTEROPERABILITY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3322942" y="5402012"/>
            <a:ext cx="591829" cy="261610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nb-NO" sz="1100" dirty="0" smtClean="0"/>
              <a:t>New RI</a:t>
            </a:r>
            <a:endParaRPr lang="nb-NO" sz="1100" dirty="0"/>
          </a:p>
        </p:txBody>
      </p:sp>
      <p:sp>
        <p:nvSpPr>
          <p:cNvPr id="71" name="TekstSylinder 70"/>
          <p:cNvSpPr txBox="1"/>
          <p:nvPr/>
        </p:nvSpPr>
        <p:spPr>
          <a:xfrm>
            <a:off x="4556948" y="6003541"/>
            <a:ext cx="591829" cy="261610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nb-NO" sz="1100" dirty="0" smtClean="0"/>
              <a:t>New RI</a:t>
            </a:r>
            <a:endParaRPr lang="nb-NO" sz="1100" dirty="0"/>
          </a:p>
        </p:txBody>
      </p:sp>
      <p:sp>
        <p:nvSpPr>
          <p:cNvPr id="79" name="TekstSylinder 78"/>
          <p:cNvSpPr txBox="1"/>
          <p:nvPr/>
        </p:nvSpPr>
        <p:spPr>
          <a:xfrm>
            <a:off x="4133555" y="4165457"/>
            <a:ext cx="591829" cy="261610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nb-NO" sz="1100" dirty="0" smtClean="0"/>
              <a:t>New RI</a:t>
            </a:r>
            <a:endParaRPr lang="nb-NO" sz="1100" dirty="0"/>
          </a:p>
        </p:txBody>
      </p:sp>
      <p:sp>
        <p:nvSpPr>
          <p:cNvPr id="80" name="TekstSylinder 79"/>
          <p:cNvSpPr txBox="1"/>
          <p:nvPr/>
        </p:nvSpPr>
        <p:spPr>
          <a:xfrm>
            <a:off x="7399059" y="5402011"/>
            <a:ext cx="591829" cy="261610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nb-NO" sz="1100" dirty="0" smtClean="0"/>
              <a:t>New RI</a:t>
            </a:r>
            <a:endParaRPr lang="nb-NO" sz="1100" dirty="0"/>
          </a:p>
        </p:txBody>
      </p:sp>
      <p:sp>
        <p:nvSpPr>
          <p:cNvPr id="81" name="TekstSylinder 80"/>
          <p:cNvSpPr txBox="1"/>
          <p:nvPr/>
        </p:nvSpPr>
        <p:spPr>
          <a:xfrm>
            <a:off x="7187252" y="4772472"/>
            <a:ext cx="591829" cy="261610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nb-NO" sz="1100" dirty="0" smtClean="0"/>
              <a:t>New RI</a:t>
            </a:r>
            <a:endParaRPr lang="nb-NO" sz="1100" dirty="0"/>
          </a:p>
        </p:txBody>
      </p:sp>
      <p:sp>
        <p:nvSpPr>
          <p:cNvPr id="82" name="TekstSylinder 81"/>
          <p:cNvSpPr txBox="1"/>
          <p:nvPr/>
        </p:nvSpPr>
        <p:spPr>
          <a:xfrm>
            <a:off x="4018270" y="1745908"/>
            <a:ext cx="591829" cy="261610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nb-NO" sz="1100" dirty="0" smtClean="0"/>
              <a:t>New RI</a:t>
            </a:r>
            <a:endParaRPr lang="nb-NO" sz="1100" dirty="0"/>
          </a:p>
        </p:txBody>
      </p:sp>
      <p:sp>
        <p:nvSpPr>
          <p:cNvPr id="83" name="TekstSylinder 82"/>
          <p:cNvSpPr txBox="1"/>
          <p:nvPr/>
        </p:nvSpPr>
        <p:spPr>
          <a:xfrm>
            <a:off x="7218181" y="2098786"/>
            <a:ext cx="591829" cy="261610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nb-NO" sz="1100" dirty="0" smtClean="0"/>
              <a:t>New RI</a:t>
            </a:r>
            <a:endParaRPr lang="nb-NO" sz="1100" dirty="0"/>
          </a:p>
        </p:txBody>
      </p:sp>
      <p:sp>
        <p:nvSpPr>
          <p:cNvPr id="84" name="TekstSylinder 83"/>
          <p:cNvSpPr txBox="1"/>
          <p:nvPr/>
        </p:nvSpPr>
        <p:spPr>
          <a:xfrm>
            <a:off x="6186664" y="2482211"/>
            <a:ext cx="591829" cy="261610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nb-NO" sz="1100" dirty="0" smtClean="0"/>
              <a:t>New RI</a:t>
            </a:r>
            <a:endParaRPr lang="nb-NO" sz="1100" dirty="0"/>
          </a:p>
        </p:txBody>
      </p:sp>
      <p:sp>
        <p:nvSpPr>
          <p:cNvPr id="85" name="TekstSylinder 84"/>
          <p:cNvSpPr txBox="1"/>
          <p:nvPr/>
        </p:nvSpPr>
        <p:spPr>
          <a:xfrm>
            <a:off x="7894203" y="2138060"/>
            <a:ext cx="591829" cy="261610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nb-NO" sz="1100" dirty="0" smtClean="0"/>
              <a:t>New RI</a:t>
            </a:r>
            <a:endParaRPr lang="nb-NO" sz="1100" dirty="0"/>
          </a:p>
        </p:txBody>
      </p:sp>
      <p:sp>
        <p:nvSpPr>
          <p:cNvPr id="86" name="TekstSylinder 85"/>
          <p:cNvSpPr txBox="1"/>
          <p:nvPr/>
        </p:nvSpPr>
        <p:spPr>
          <a:xfrm>
            <a:off x="4156263" y="2929761"/>
            <a:ext cx="591829" cy="261610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nb-NO" sz="1100" dirty="0" smtClean="0"/>
              <a:t>New RI</a:t>
            </a:r>
            <a:endParaRPr lang="nb-NO" sz="1100" dirty="0"/>
          </a:p>
        </p:txBody>
      </p:sp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276225" y="685800"/>
            <a:ext cx="86268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1831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Infrastructural System</a:t>
            </a:r>
            <a:endParaRPr lang="en-US" sz="2800" dirty="0">
              <a:solidFill>
                <a:srgbClr val="1831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1680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91782"/>
            <a:ext cx="842392" cy="79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Sylinder 4"/>
          <p:cNvSpPr txBox="1"/>
          <p:nvPr/>
        </p:nvSpPr>
        <p:spPr>
          <a:xfrm>
            <a:off x="4114800" y="6596390"/>
            <a:ext cx="9905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100" dirty="0" smtClean="0"/>
              <a:t>NSD©2014</a:t>
            </a:r>
            <a:endParaRPr lang="nb-NO" sz="1100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F1779B-E7A4-4AFA-AB56-9EC091816FFF}" type="slidenum">
              <a:rPr lang="nb-NO" smtClean="0"/>
              <a:t>13</a:t>
            </a:fld>
            <a:endParaRPr lang="nb-NO"/>
          </a:p>
        </p:txBody>
      </p:sp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276225" y="685800"/>
            <a:ext cx="86268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1831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Status: New Cluster Projects?</a:t>
            </a:r>
          </a:p>
          <a:p>
            <a:pPr>
              <a:spcBef>
                <a:spcPct val="0"/>
              </a:spcBef>
              <a:defRPr/>
            </a:pPr>
            <a:endParaRPr lang="en-US" sz="2800" dirty="0">
              <a:solidFill>
                <a:srgbClr val="1831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grpSp>
        <p:nvGrpSpPr>
          <p:cNvPr id="6" name="Gruppe 5"/>
          <p:cNvGrpSpPr/>
          <p:nvPr/>
        </p:nvGrpSpPr>
        <p:grpSpPr>
          <a:xfrm>
            <a:off x="306831" y="2968783"/>
            <a:ext cx="3810000" cy="3048000"/>
            <a:chOff x="4191000" y="2209800"/>
            <a:chExt cx="4880992" cy="4114800"/>
          </a:xfrm>
        </p:grpSpPr>
        <p:graphicFrame>
          <p:nvGraphicFramePr>
            <p:cNvPr id="88" name="Diagram 87"/>
            <p:cNvGraphicFramePr/>
            <p:nvPr>
              <p:extLst>
                <p:ext uri="{D42A27DB-BD31-4B8C-83A1-F6EECF244321}">
                  <p14:modId xmlns:p14="http://schemas.microsoft.com/office/powerpoint/2010/main" val="1002508709"/>
                </p:ext>
              </p:extLst>
            </p:nvPr>
          </p:nvGraphicFramePr>
          <p:xfrm>
            <a:off x="4191000" y="2286000"/>
            <a:ext cx="4800600" cy="3962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89" name="Rektangel 88"/>
            <p:cNvSpPr/>
            <p:nvPr/>
          </p:nvSpPr>
          <p:spPr>
            <a:xfrm>
              <a:off x="4191000" y="2209800"/>
              <a:ext cx="4880992" cy="411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800"/>
            </a:p>
          </p:txBody>
        </p:sp>
      </p:grpSp>
      <p:sp>
        <p:nvSpPr>
          <p:cNvPr id="90" name="TekstSylinder 89"/>
          <p:cNvSpPr txBox="1"/>
          <p:nvPr/>
        </p:nvSpPr>
        <p:spPr>
          <a:xfrm>
            <a:off x="276225" y="2725102"/>
            <a:ext cx="4067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b="1" i="1" dirty="0" smtClean="0"/>
              <a:t>Application to </a:t>
            </a:r>
            <a:r>
              <a:rPr lang="en-US" sz="1100" b="1" i="1" dirty="0" smtClean="0"/>
              <a:t>the </a:t>
            </a:r>
            <a:r>
              <a:rPr lang="en-US" sz="1100" b="1" i="1" dirty="0" smtClean="0"/>
              <a:t>European Commission, H2020</a:t>
            </a:r>
            <a:endParaRPr lang="en-US" sz="1100" i="1" dirty="0" smtClean="0"/>
          </a:p>
        </p:txBody>
      </p:sp>
      <p:pic>
        <p:nvPicPr>
          <p:cNvPr id="91" name="Picture 56" descr="C:\Users\dk\AppData\Local\Temp\cessda_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91842"/>
            <a:ext cx="1218915" cy="22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58" descr="SHARE - Survey of Health, Ageing and Retirement in Europe - 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18382"/>
            <a:ext cx="768356" cy="37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60" descr="http://www.europeansocialsurvey.org/templates/rt_pixel/images/light/pixel_logo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68659"/>
            <a:ext cx="824360" cy="27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276224" y="1447800"/>
            <a:ext cx="4295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1200" b="1" dirty="0" smtClean="0">
                <a:solidFill>
                  <a:srgbClr val="183162"/>
                </a:solidFill>
                <a:latin typeface="Segoe UI Semibold" pitchFamily="34" charset="0"/>
              </a:rPr>
              <a:t>Social Sciences:</a:t>
            </a:r>
          </a:p>
          <a:p>
            <a:pPr>
              <a:spcBef>
                <a:spcPct val="0"/>
              </a:spcBef>
              <a:defRPr/>
            </a:pPr>
            <a:r>
              <a:rPr lang="en-US" sz="1200" b="1" dirty="0" smtClean="0">
                <a:solidFill>
                  <a:srgbClr val="183162"/>
                </a:solidFill>
                <a:latin typeface="Segoe UI Semibold" pitchFamily="34" charset="0"/>
              </a:rPr>
              <a:t>Synergies </a:t>
            </a:r>
            <a:r>
              <a:rPr lang="en-US" sz="1200" b="1" dirty="0">
                <a:solidFill>
                  <a:srgbClr val="183162"/>
                </a:solidFill>
                <a:latin typeface="Segoe UI Semibold" pitchFamily="34" charset="0"/>
              </a:rPr>
              <a:t>for Europe's Research Infrastructures in the Social Sciences - SERISS</a:t>
            </a:r>
            <a:endParaRPr lang="nb-NO" sz="1200" b="1" dirty="0">
              <a:solidFill>
                <a:srgbClr val="183162"/>
              </a:solidFill>
              <a:latin typeface="Segoe UI Semibold" pitchFamily="34" charset="0"/>
            </a:endParaRPr>
          </a:p>
        </p:txBody>
      </p:sp>
      <p:sp>
        <p:nvSpPr>
          <p:cNvPr id="94" name="Rektangel 93"/>
          <p:cNvSpPr/>
          <p:nvPr/>
        </p:nvSpPr>
        <p:spPr>
          <a:xfrm>
            <a:off x="4607298" y="1448388"/>
            <a:ext cx="4295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1200" b="1" dirty="0" smtClean="0">
                <a:solidFill>
                  <a:srgbClr val="183162"/>
                </a:solidFill>
                <a:latin typeface="Segoe UI Semibold" pitchFamily="34" charset="0"/>
              </a:rPr>
              <a:t>The Humanities:</a:t>
            </a:r>
          </a:p>
          <a:p>
            <a:pPr>
              <a:spcBef>
                <a:spcPct val="0"/>
              </a:spcBef>
              <a:defRPr/>
            </a:pPr>
            <a:r>
              <a:rPr lang="en-US" sz="1200" b="1" dirty="0" smtClean="0">
                <a:solidFill>
                  <a:srgbClr val="183162"/>
                </a:solidFill>
                <a:latin typeface="Segoe UI Semibold" pitchFamily="34" charset="0"/>
              </a:rPr>
              <a:t>??</a:t>
            </a:r>
            <a:endParaRPr lang="nb-NO" sz="1200" b="1" dirty="0">
              <a:solidFill>
                <a:srgbClr val="183162"/>
              </a:solidFill>
              <a:latin typeface="Segoe UI Semibold" pitchFamily="34" charset="0"/>
            </a:endParaRPr>
          </a:p>
        </p:txBody>
      </p:sp>
      <p:pic>
        <p:nvPicPr>
          <p:cNvPr id="95" name="Picture 5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24392"/>
            <a:ext cx="1047750" cy="31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" name="Picture 54" descr="https://encrypted-tbn1.gstatic.com/images?q=tbn:ANd9GcRl-kL5esA6ANkNR-yh2zt2L-cqlPLZZ85F71SkVlbtUHAH4fKqkw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40196"/>
            <a:ext cx="683333" cy="4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ett linje 7"/>
          <p:cNvCxnSpPr/>
          <p:nvPr/>
        </p:nvCxnSpPr>
        <p:spPr>
          <a:xfrm>
            <a:off x="4572794" y="1501448"/>
            <a:ext cx="0" cy="3299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701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91782"/>
            <a:ext cx="842392" cy="79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Sylinder 4"/>
          <p:cNvSpPr txBox="1"/>
          <p:nvPr/>
        </p:nvSpPr>
        <p:spPr>
          <a:xfrm>
            <a:off x="4114800" y="6596390"/>
            <a:ext cx="9905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NSD©2014</a:t>
            </a:r>
            <a:endParaRPr lang="en-GB" sz="1100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63F1779B-E7A4-4AFA-AB56-9EC091816FFF}" type="slidenum">
              <a:rPr lang="en-GB" smtClean="0"/>
              <a:t>2</a:t>
            </a:fld>
            <a:endParaRPr lang="en-GB" dirty="0"/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276225" y="1295400"/>
            <a:ext cx="2771775" cy="49974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600"/>
              </a:spcBef>
              <a:spcAft>
                <a:spcPts val="600"/>
              </a:spcAft>
              <a:buSzPct val="110000"/>
              <a:buNone/>
            </a:pPr>
            <a:r>
              <a:rPr lang="en-GB" sz="1400" dirty="0" smtClean="0">
                <a:ea typeface="Segoe UI Symbol" pitchFamily="34" charset="0"/>
              </a:rPr>
              <a:t>A vision for a </a:t>
            </a:r>
          </a:p>
          <a:p>
            <a:pPr marL="341313" lvl="2" indent="-341313">
              <a:spcBef>
                <a:spcPts val="600"/>
              </a:spcBef>
              <a:spcAft>
                <a:spcPts val="600"/>
              </a:spcAft>
              <a:buSzPct val="110000"/>
            </a:pPr>
            <a:r>
              <a:rPr lang="en-GB" sz="1400" dirty="0" smtClean="0">
                <a:ea typeface="Segoe UI Symbol" pitchFamily="34" charset="0"/>
              </a:rPr>
              <a:t>“furniture able to enter and hold large amount of scientific information on microfilm</a:t>
            </a:r>
          </a:p>
          <a:p>
            <a:pPr marL="341313" lvl="2" indent="-341313">
              <a:spcBef>
                <a:spcPts val="600"/>
              </a:spcBef>
              <a:spcAft>
                <a:spcPts val="600"/>
              </a:spcAft>
              <a:buSzPct val="110000"/>
            </a:pPr>
            <a:r>
              <a:rPr lang="en-GB" sz="1400" dirty="0" smtClean="0">
                <a:ea typeface="Segoe UI Symbol" pitchFamily="34" charset="0"/>
              </a:rPr>
              <a:t>...all indexed</a:t>
            </a:r>
          </a:p>
          <a:p>
            <a:pPr marL="341313" lvl="2" indent="-341313">
              <a:spcBef>
                <a:spcPts val="600"/>
              </a:spcBef>
              <a:spcAft>
                <a:spcPts val="600"/>
              </a:spcAft>
              <a:buSzPct val="110000"/>
            </a:pPr>
            <a:r>
              <a:rPr lang="en-GB" sz="1400" dirty="0" smtClean="0">
                <a:ea typeface="Segoe UI Symbol" pitchFamily="34" charset="0"/>
              </a:rPr>
              <a:t>...all hyperlinked (or linked together by trails)</a:t>
            </a:r>
          </a:p>
          <a:p>
            <a:pPr marL="341313" lvl="2" indent="-341313">
              <a:spcBef>
                <a:spcPts val="600"/>
              </a:spcBef>
              <a:spcAft>
                <a:spcPts val="600"/>
              </a:spcAft>
              <a:buSzPct val="110000"/>
            </a:pPr>
            <a:r>
              <a:rPr lang="en-GB" sz="1400" dirty="0" smtClean="0">
                <a:ea typeface="Segoe UI Symbol" pitchFamily="34" charset="0"/>
              </a:rPr>
              <a:t>...even supporting the idea of user-supplied links as well as user-supplied annotations</a:t>
            </a:r>
          </a:p>
          <a:p>
            <a:pPr marL="341313" lvl="2" indent="-341313">
              <a:spcBef>
                <a:spcPts val="600"/>
              </a:spcBef>
              <a:spcAft>
                <a:spcPts val="600"/>
              </a:spcAft>
              <a:buSzPct val="110000"/>
            </a:pPr>
            <a:r>
              <a:rPr lang="en-GB" sz="1400" dirty="0" smtClean="0">
                <a:ea typeface="Segoe UI Symbol" pitchFamily="34" charset="0"/>
              </a:rPr>
              <a:t>...allowing public information to be privatized/customized</a:t>
            </a:r>
          </a:p>
          <a:p>
            <a:pPr marL="341313" lvl="2" indent="-341313">
              <a:spcBef>
                <a:spcPts val="600"/>
              </a:spcBef>
              <a:spcAft>
                <a:spcPts val="600"/>
              </a:spcAft>
              <a:buSzPct val="110000"/>
            </a:pPr>
            <a:r>
              <a:rPr lang="en-GB" sz="1400" dirty="0" smtClean="0">
                <a:ea typeface="Segoe UI Symbol" pitchFamily="34" charset="0"/>
              </a:rPr>
              <a:t>...as well as private information to become public”</a:t>
            </a:r>
          </a:p>
          <a:p>
            <a:pPr marL="0" lvl="2" indent="0" algn="r">
              <a:spcBef>
                <a:spcPts val="600"/>
              </a:spcBef>
              <a:spcAft>
                <a:spcPts val="600"/>
              </a:spcAft>
              <a:buSzPct val="110000"/>
              <a:buNone/>
            </a:pPr>
            <a:r>
              <a:rPr lang="en-GB" sz="1100" i="1" dirty="0" smtClean="0">
                <a:ea typeface="Segoe UI Symbol" pitchFamily="34" charset="0"/>
              </a:rPr>
              <a:t>(</a:t>
            </a:r>
            <a:r>
              <a:rPr lang="en-GB" sz="1100" i="1" dirty="0" err="1" smtClean="0">
                <a:ea typeface="Segoe UI Symbol" pitchFamily="34" charset="0"/>
              </a:rPr>
              <a:t>Vannever</a:t>
            </a:r>
            <a:r>
              <a:rPr lang="en-GB" sz="1100" i="1" dirty="0" smtClean="0">
                <a:ea typeface="Segoe UI Symbol" pitchFamily="34" charset="0"/>
              </a:rPr>
              <a:t> Bush and </a:t>
            </a:r>
            <a:r>
              <a:rPr lang="en-GB" sz="1100" i="1" dirty="0" err="1" smtClean="0">
                <a:ea typeface="Segoe UI Symbol" pitchFamily="34" charset="0"/>
              </a:rPr>
              <a:t>Memex</a:t>
            </a:r>
            <a:r>
              <a:rPr lang="en-GB" sz="1100" i="1" dirty="0" smtClean="0">
                <a:ea typeface="Segoe UI Symbol" pitchFamily="34" charset="0"/>
              </a:rPr>
              <a:t>, 1945)</a:t>
            </a:r>
          </a:p>
          <a:p>
            <a:pPr marL="0" lvl="2" indent="0" algn="ctr">
              <a:spcBef>
                <a:spcPts val="600"/>
              </a:spcBef>
              <a:spcAft>
                <a:spcPts val="600"/>
              </a:spcAft>
              <a:buSzPct val="110000"/>
              <a:buNone/>
            </a:pPr>
            <a:endParaRPr lang="en-GB" sz="1400" dirty="0" smtClean="0">
              <a:ea typeface="Segoe UI Symbol" pitchFamily="34" charset="0"/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GB" sz="1400" dirty="0">
              <a:ea typeface="Segoe UI Symbol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76225" y="685800"/>
            <a:ext cx="66191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sz="2800" b="1" dirty="0" smtClean="0">
                <a:solidFill>
                  <a:srgbClr val="1831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 Semibold" pitchFamily="34" charset="0"/>
              </a:rPr>
              <a:t>1945			1995			 2005</a:t>
            </a:r>
            <a:endParaRPr lang="en-GB" sz="1100" b="1" dirty="0">
              <a:solidFill>
                <a:srgbClr val="18316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egoe UI Semibold" pitchFamily="34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016624" y="1308506"/>
            <a:ext cx="2850776" cy="49974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lvl="2" indent="-341313">
              <a:spcBef>
                <a:spcPts val="600"/>
              </a:spcBef>
              <a:spcAft>
                <a:spcPts val="600"/>
              </a:spcAft>
              <a:buSzPct val="110000"/>
            </a:pPr>
            <a:r>
              <a:rPr lang="en-GB" sz="1400" dirty="0" smtClean="0">
                <a:ea typeface="Segoe UI Symbol" pitchFamily="34" charset="0"/>
              </a:rPr>
              <a:t>fragmentation of the scientific information space </a:t>
            </a:r>
          </a:p>
          <a:p>
            <a:pPr marL="341313" lvl="2" indent="-341313">
              <a:spcBef>
                <a:spcPts val="600"/>
              </a:spcBef>
              <a:spcAft>
                <a:spcPts val="600"/>
              </a:spcAft>
              <a:buSzPct val="110000"/>
            </a:pPr>
            <a:r>
              <a:rPr lang="en-GB" sz="1400" dirty="0" smtClean="0">
                <a:ea typeface="Segoe UI Symbol" pitchFamily="34" charset="0"/>
              </a:rPr>
              <a:t>data, information and knowledge are scattered </a:t>
            </a:r>
          </a:p>
          <a:p>
            <a:pPr marL="341313" lvl="2" indent="-341313">
              <a:spcBef>
                <a:spcPts val="600"/>
              </a:spcBef>
              <a:spcAft>
                <a:spcPts val="600"/>
              </a:spcAft>
              <a:buSzPct val="110000"/>
            </a:pPr>
            <a:r>
              <a:rPr lang="en-GB" sz="1400" dirty="0" smtClean="0">
                <a:ea typeface="Segoe UI Symbol" pitchFamily="34" charset="0"/>
              </a:rPr>
              <a:t>too much of the research are based on data from a single nation, carried out by a single-nation team of researcher and communicated to a single-nation audience </a:t>
            </a:r>
          </a:p>
          <a:p>
            <a:pPr marL="0" lvl="2" indent="0" algn="ctr">
              <a:spcBef>
                <a:spcPts val="600"/>
              </a:spcBef>
              <a:spcAft>
                <a:spcPts val="600"/>
              </a:spcAft>
              <a:buSzPct val="110000"/>
              <a:buNone/>
            </a:pPr>
            <a:endParaRPr lang="en-GB" sz="1400" dirty="0" smtClean="0">
              <a:ea typeface="Segoe UI Symbol" pitchFamily="34" charset="0"/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GB" sz="1400" dirty="0">
              <a:ea typeface="Segoe UI Symbol" pitchFamily="34" charset="0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5867400" y="1295400"/>
            <a:ext cx="3256750" cy="49974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lvl="2" indent="-341313">
              <a:spcBef>
                <a:spcPts val="600"/>
              </a:spcBef>
              <a:spcAft>
                <a:spcPts val="600"/>
              </a:spcAft>
              <a:buSzPct val="110000"/>
            </a:pPr>
            <a:r>
              <a:rPr lang="en-GB" sz="1400" dirty="0" smtClean="0">
                <a:ea typeface="Segoe UI Symbol" pitchFamily="34" charset="0"/>
              </a:rPr>
              <a:t>only a fraction of data resources available online</a:t>
            </a:r>
          </a:p>
          <a:p>
            <a:pPr marL="341313" lvl="2" indent="-341313">
              <a:spcBef>
                <a:spcPts val="600"/>
              </a:spcBef>
              <a:spcAft>
                <a:spcPts val="600"/>
              </a:spcAft>
              <a:buSzPct val="110000"/>
            </a:pPr>
            <a:r>
              <a:rPr lang="en-GB" sz="1400" dirty="0" smtClean="0">
                <a:ea typeface="Segoe UI Symbol" pitchFamily="34" charset="0"/>
              </a:rPr>
              <a:t>no common gateway or search system to the data</a:t>
            </a:r>
          </a:p>
          <a:p>
            <a:pPr marL="341313" lvl="2" indent="-341313">
              <a:spcBef>
                <a:spcPts val="600"/>
              </a:spcBef>
              <a:spcAft>
                <a:spcPts val="600"/>
              </a:spcAft>
              <a:buSzPct val="110000"/>
            </a:pPr>
            <a:r>
              <a:rPr lang="en-GB" sz="1400" dirty="0" smtClean="0">
                <a:ea typeface="Segoe UI Symbol" pitchFamily="34" charset="0"/>
              </a:rPr>
              <a:t>lack of standardisation</a:t>
            </a:r>
          </a:p>
          <a:p>
            <a:pPr marL="341313" lvl="2" indent="-341313">
              <a:spcBef>
                <a:spcPts val="600"/>
              </a:spcBef>
              <a:spcAft>
                <a:spcPts val="600"/>
              </a:spcAft>
              <a:buSzPct val="110000"/>
            </a:pPr>
            <a:r>
              <a:rPr lang="en-GB" sz="1400" dirty="0" smtClean="0">
                <a:ea typeface="Segoe UI Symbol" pitchFamily="34" charset="0"/>
              </a:rPr>
              <a:t>poor integration between data and metadata</a:t>
            </a:r>
          </a:p>
          <a:p>
            <a:pPr marL="341313" lvl="2" indent="-341313">
              <a:spcBef>
                <a:spcPts val="600"/>
              </a:spcBef>
              <a:spcAft>
                <a:spcPts val="600"/>
              </a:spcAft>
              <a:buSzPct val="110000"/>
            </a:pPr>
            <a:r>
              <a:rPr lang="en-GB" sz="1400" dirty="0" smtClean="0">
                <a:ea typeface="Segoe UI Symbol" pitchFamily="34" charset="0"/>
              </a:rPr>
              <a:t>institutional, juridical and commercial obstacles </a:t>
            </a:r>
          </a:p>
          <a:p>
            <a:pPr marL="341313" lvl="2" indent="-341313">
              <a:spcBef>
                <a:spcPts val="600"/>
              </a:spcBef>
              <a:spcAft>
                <a:spcPts val="600"/>
              </a:spcAft>
              <a:buSzPct val="110000"/>
            </a:pPr>
            <a:endParaRPr lang="en-GB" sz="1400" dirty="0" smtClean="0">
              <a:ea typeface="Segoe UI Symbol" pitchFamily="34" charset="0"/>
            </a:endParaRPr>
          </a:p>
          <a:p>
            <a:pPr marL="0" lvl="2" indent="0" algn="ctr">
              <a:spcBef>
                <a:spcPts val="600"/>
              </a:spcBef>
              <a:spcAft>
                <a:spcPts val="600"/>
              </a:spcAft>
              <a:buSzPct val="110000"/>
              <a:buNone/>
            </a:pPr>
            <a:endParaRPr lang="en-GB" sz="1400" dirty="0" smtClean="0">
              <a:ea typeface="Segoe UI Symbol" pitchFamily="34" charset="0"/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GB" sz="1400" dirty="0">
              <a:ea typeface="Segoe UI Symbo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71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91782"/>
            <a:ext cx="842392" cy="79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Sylinder 4"/>
          <p:cNvSpPr txBox="1"/>
          <p:nvPr/>
        </p:nvSpPr>
        <p:spPr>
          <a:xfrm>
            <a:off x="4114800" y="6596390"/>
            <a:ext cx="9905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100" dirty="0" smtClean="0"/>
              <a:t>NSD©2014</a:t>
            </a:r>
            <a:endParaRPr lang="nb-NO" sz="1100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779B-E7A4-4AFA-AB56-9EC091816FFF}" type="slidenum">
              <a:rPr lang="nb-NO" smtClean="0"/>
              <a:t>3</a:t>
            </a:fld>
            <a:endParaRPr lang="nb-NO"/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894551" y="1601492"/>
            <a:ext cx="8229600" cy="499745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 indent="-457200">
              <a:spcBef>
                <a:spcPts val="2400"/>
              </a:spcBef>
              <a:buSzPct val="110000"/>
            </a:pPr>
            <a:r>
              <a:rPr lang="en-US" sz="2800" dirty="0">
                <a:ea typeface="Segoe UI Symbol" pitchFamily="34" charset="0"/>
              </a:rPr>
              <a:t>Brings together representatives of the </a:t>
            </a:r>
            <a:r>
              <a:rPr lang="en-US" sz="2800" dirty="0" smtClean="0">
                <a:ea typeface="Segoe UI Symbol" pitchFamily="34" charset="0"/>
              </a:rPr>
              <a:t>EU </a:t>
            </a:r>
            <a:r>
              <a:rPr lang="en-US" sz="2800" dirty="0">
                <a:ea typeface="Segoe UI Symbol" pitchFamily="34" charset="0"/>
              </a:rPr>
              <a:t>Member </a:t>
            </a:r>
            <a:r>
              <a:rPr lang="en-US" sz="2800" dirty="0" smtClean="0">
                <a:ea typeface="Segoe UI Symbol" pitchFamily="34" charset="0"/>
              </a:rPr>
              <a:t>States and </a:t>
            </a:r>
            <a:r>
              <a:rPr lang="en-US" sz="2800" dirty="0">
                <a:ea typeface="Segoe UI Symbol" pitchFamily="34" charset="0"/>
              </a:rPr>
              <a:t>Countries associated with the Framework </a:t>
            </a:r>
            <a:r>
              <a:rPr lang="en-US" sz="2800" dirty="0" err="1">
                <a:ea typeface="Segoe UI Symbol" pitchFamily="34" charset="0"/>
              </a:rPr>
              <a:t>Programme</a:t>
            </a:r>
            <a:r>
              <a:rPr lang="en-US" sz="2800" dirty="0">
                <a:ea typeface="Segoe UI Symbol" pitchFamily="34" charset="0"/>
              </a:rPr>
              <a:t> for </a:t>
            </a:r>
            <a:r>
              <a:rPr lang="en-US" sz="2800" dirty="0" smtClean="0">
                <a:ea typeface="Segoe UI Symbol" pitchFamily="34" charset="0"/>
              </a:rPr>
              <a:t>Research</a:t>
            </a:r>
          </a:p>
          <a:p>
            <a:pPr marL="457200" lvl="2" indent="-457200">
              <a:spcBef>
                <a:spcPts val="2400"/>
              </a:spcBef>
              <a:buSzPct val="110000"/>
            </a:pPr>
            <a:r>
              <a:rPr lang="en-US" sz="2800" dirty="0" smtClean="0">
                <a:ea typeface="Segoe UI Symbol" pitchFamily="34" charset="0"/>
              </a:rPr>
              <a:t>Appointed </a:t>
            </a:r>
            <a:r>
              <a:rPr lang="en-US" sz="2800" dirty="0">
                <a:ea typeface="Segoe UI Symbol" pitchFamily="34" charset="0"/>
              </a:rPr>
              <a:t>by Ministers in charge of Research </a:t>
            </a:r>
          </a:p>
          <a:p>
            <a:pPr marL="457200" lvl="2" indent="-457200">
              <a:spcBef>
                <a:spcPts val="2400"/>
              </a:spcBef>
              <a:buSzPct val="110000"/>
            </a:pPr>
            <a:r>
              <a:rPr lang="en-US" sz="2800" dirty="0">
                <a:ea typeface="Segoe UI Symbol" pitchFamily="34" charset="0"/>
              </a:rPr>
              <a:t>A representative of the European Commission </a:t>
            </a:r>
          </a:p>
          <a:p>
            <a:pPr marL="457200" lvl="2" indent="-457200">
              <a:spcBef>
                <a:spcPts val="2400"/>
              </a:spcBef>
              <a:buSzPct val="110000"/>
            </a:pPr>
            <a:r>
              <a:rPr lang="en-US" sz="2800" dirty="0" smtClean="0">
                <a:ea typeface="Segoe UI Symbol" pitchFamily="34" charset="0"/>
              </a:rPr>
              <a:t>Support </a:t>
            </a:r>
            <a:r>
              <a:rPr lang="en-US" sz="2800" dirty="0">
                <a:ea typeface="Segoe UI Symbol" pitchFamily="34" charset="0"/>
              </a:rPr>
              <a:t>a coherent approach to policy-making on research infrastructures in Europe </a:t>
            </a:r>
          </a:p>
          <a:p>
            <a:pPr marL="457200" lvl="2" indent="-457200">
              <a:spcBef>
                <a:spcPts val="2400"/>
              </a:spcBef>
              <a:buSzPct val="110000"/>
            </a:pPr>
            <a:r>
              <a:rPr lang="en-US" sz="2800" dirty="0">
                <a:ea typeface="Segoe UI Symbol" pitchFamily="34" charset="0"/>
              </a:rPr>
              <a:t>Incubator for international negotiations about concrete initiatives </a:t>
            </a:r>
          </a:p>
          <a:p>
            <a:pPr marL="0" lvl="2" indent="0">
              <a:spcBef>
                <a:spcPts val="2400"/>
              </a:spcBef>
              <a:buSzPct val="110000"/>
              <a:buNone/>
            </a:pPr>
            <a:endParaRPr lang="en-US" sz="2800" dirty="0">
              <a:ea typeface="Segoe UI Symbol" pitchFamily="34" charset="0"/>
            </a:endParaRPr>
          </a:p>
          <a:p>
            <a:pPr marL="0" lvl="2" indent="0" algn="ctr">
              <a:spcBef>
                <a:spcPts val="2400"/>
              </a:spcBef>
              <a:buSzPct val="110000"/>
              <a:buNone/>
            </a:pPr>
            <a:endParaRPr lang="en-US" sz="2800" dirty="0" smtClean="0">
              <a:ea typeface="Segoe UI Symbol" pitchFamily="34" charset="0"/>
            </a:endParaRPr>
          </a:p>
          <a:p>
            <a:pPr lvl="2">
              <a:spcBef>
                <a:spcPts val="2400"/>
              </a:spcBef>
              <a:buFont typeface="Wingdings" pitchFamily="2" charset="2"/>
              <a:buChar char="§"/>
            </a:pPr>
            <a:endParaRPr lang="en-US" sz="2800" dirty="0">
              <a:ea typeface="Segoe UI Symbol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76225" y="685800"/>
            <a:ext cx="88605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800" b="1" dirty="0" smtClean="0">
                <a:solidFill>
                  <a:srgbClr val="1831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 Semibold" pitchFamily="34" charset="0"/>
              </a:rPr>
              <a:t>ESFRI - </a:t>
            </a:r>
            <a:r>
              <a:rPr lang="en-US" sz="2400" b="1" dirty="0">
                <a:solidFill>
                  <a:srgbClr val="1831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 Semibold" pitchFamily="34" charset="0"/>
              </a:rPr>
              <a:t>European Strategy Forum on Research Infrastructures</a:t>
            </a:r>
            <a:endParaRPr lang="en-US" sz="1100" b="1" dirty="0">
              <a:solidFill>
                <a:srgbClr val="18316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egoe UI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526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91782"/>
            <a:ext cx="842392" cy="79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Sylinder 4"/>
          <p:cNvSpPr txBox="1"/>
          <p:nvPr/>
        </p:nvSpPr>
        <p:spPr>
          <a:xfrm>
            <a:off x="4114800" y="6596390"/>
            <a:ext cx="9905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100" dirty="0" smtClean="0"/>
              <a:t>NSD©2014</a:t>
            </a:r>
            <a:endParaRPr lang="nb-NO" sz="1100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779B-E7A4-4AFA-AB56-9EC091816FFF}" type="slidenum">
              <a:rPr lang="nb-NO" smtClean="0"/>
              <a:t>4</a:t>
            </a:fld>
            <a:endParaRPr lang="nb-NO"/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894551" y="1601492"/>
            <a:ext cx="7944649" cy="499745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lvl="2" indent="-341313">
              <a:spcBef>
                <a:spcPts val="2400"/>
              </a:spcBef>
              <a:buSzPct val="110000"/>
            </a:pPr>
            <a:r>
              <a:rPr lang="en-US" sz="2800" dirty="0">
                <a:ea typeface="Segoe UI Symbol" pitchFamily="34" charset="0"/>
              </a:rPr>
              <a:t>Following a request from the European Commission, ESFRI decided to compile a “list of opportunities” in order to assist the Commission in the preparation of its proposal for the Seventh Framework </a:t>
            </a:r>
            <a:r>
              <a:rPr lang="en-US" sz="2800" dirty="0" err="1">
                <a:ea typeface="Segoe UI Symbol" pitchFamily="34" charset="0"/>
              </a:rPr>
              <a:t>Programme</a:t>
            </a:r>
            <a:r>
              <a:rPr lang="en-US" sz="2800" dirty="0">
                <a:ea typeface="Segoe UI Symbol" pitchFamily="34" charset="0"/>
              </a:rPr>
              <a:t> (FP7</a:t>
            </a:r>
            <a:r>
              <a:rPr lang="en-US" sz="2800" dirty="0" smtClean="0">
                <a:ea typeface="Segoe UI Symbol" pitchFamily="34" charset="0"/>
              </a:rPr>
              <a:t>)</a:t>
            </a:r>
          </a:p>
          <a:p>
            <a:pPr marL="341313" lvl="2" indent="-341313">
              <a:spcBef>
                <a:spcPts val="2400"/>
              </a:spcBef>
              <a:buSzPct val="110000"/>
            </a:pPr>
            <a:r>
              <a:rPr lang="en-US" sz="2800" dirty="0" smtClean="0">
                <a:ea typeface="Segoe UI Symbol" pitchFamily="34" charset="0"/>
              </a:rPr>
              <a:t>Total of 95 SSH projects/</a:t>
            </a:r>
            <a:r>
              <a:rPr lang="en-US" sz="2800" dirty="0" err="1" smtClean="0">
                <a:ea typeface="Segoe UI Symbol" pitchFamily="34" charset="0"/>
              </a:rPr>
              <a:t>initatives</a:t>
            </a:r>
            <a:endParaRPr lang="en-US" sz="2800" dirty="0" smtClean="0">
              <a:ea typeface="Segoe UI Symbol" pitchFamily="34" charset="0"/>
            </a:endParaRPr>
          </a:p>
          <a:p>
            <a:pPr marL="798513" lvl="3" indent="-341313">
              <a:spcBef>
                <a:spcPts val="0"/>
              </a:spcBef>
              <a:buSzPct val="110000"/>
            </a:pPr>
            <a:r>
              <a:rPr lang="en-US" dirty="0" smtClean="0">
                <a:ea typeface="Segoe UI Symbol" pitchFamily="34" charset="0"/>
              </a:rPr>
              <a:t>Humanities 31 </a:t>
            </a:r>
          </a:p>
          <a:p>
            <a:pPr marL="798513" lvl="3" indent="-341313">
              <a:spcBef>
                <a:spcPts val="0"/>
              </a:spcBef>
              <a:buSzPct val="110000"/>
            </a:pPr>
            <a:r>
              <a:rPr lang="en-US" dirty="0" smtClean="0">
                <a:ea typeface="Segoe UI Symbol" pitchFamily="34" charset="0"/>
              </a:rPr>
              <a:t>Social Sciences 45</a:t>
            </a:r>
          </a:p>
          <a:p>
            <a:pPr marL="798513" lvl="3" indent="-341313">
              <a:spcBef>
                <a:spcPts val="0"/>
              </a:spcBef>
              <a:buSzPct val="110000"/>
            </a:pPr>
            <a:r>
              <a:rPr lang="en-US" dirty="0" smtClean="0">
                <a:ea typeface="Segoe UI Symbol" pitchFamily="34" charset="0"/>
              </a:rPr>
              <a:t>Combined 18</a:t>
            </a:r>
          </a:p>
          <a:p>
            <a:pPr marL="341313" lvl="2" indent="-341313">
              <a:spcBef>
                <a:spcPts val="0"/>
              </a:spcBef>
              <a:buSzPct val="110000"/>
            </a:pPr>
            <a:r>
              <a:rPr lang="en-US" dirty="0" smtClean="0">
                <a:ea typeface="Segoe UI Symbol" pitchFamily="34" charset="0"/>
              </a:rPr>
              <a:t>To ESFRI Roadmap 2006: 6 mature, 8 emerging</a:t>
            </a:r>
            <a:endParaRPr lang="en-US" dirty="0">
              <a:ea typeface="Segoe UI Symbol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76225" y="685800"/>
            <a:ext cx="44417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800" b="1" dirty="0" smtClean="0">
                <a:solidFill>
                  <a:srgbClr val="1831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 Semibold" pitchFamily="34" charset="0"/>
              </a:rPr>
              <a:t>List of Opportunities 2005</a:t>
            </a:r>
            <a:endParaRPr lang="en-US" sz="1100" b="1" dirty="0">
              <a:solidFill>
                <a:srgbClr val="18316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egoe UI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101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91782"/>
            <a:ext cx="842392" cy="79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Sylinder 4"/>
          <p:cNvSpPr txBox="1"/>
          <p:nvPr/>
        </p:nvSpPr>
        <p:spPr>
          <a:xfrm>
            <a:off x="4114800" y="6596390"/>
            <a:ext cx="9905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100" dirty="0" smtClean="0"/>
              <a:t>NSD©2014</a:t>
            </a:r>
            <a:endParaRPr lang="nb-NO" sz="1100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779B-E7A4-4AFA-AB56-9EC091816FFF}" type="slidenum">
              <a:rPr lang="nb-NO" smtClean="0"/>
              <a:t>5</a:t>
            </a:fld>
            <a:endParaRPr lang="nb-NO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76225" y="685800"/>
            <a:ext cx="4095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800" b="1" dirty="0" smtClean="0">
                <a:solidFill>
                  <a:srgbClr val="1831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 Semibold" pitchFamily="34" charset="0"/>
              </a:rPr>
              <a:t>To ESFRI Roadmap 2006</a:t>
            </a:r>
            <a:endParaRPr lang="en-US" sz="1100" b="1" dirty="0">
              <a:solidFill>
                <a:srgbClr val="18316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egoe UI Semibold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81000" y="1500931"/>
            <a:ext cx="8382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dirty="0" smtClean="0"/>
              <a:t>Social Sciences</a:t>
            </a:r>
          </a:p>
          <a:p>
            <a:pPr marL="914400" lvl="1" indent="-457200"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dirty="0" smtClean="0"/>
              <a:t>ESS </a:t>
            </a:r>
            <a:r>
              <a:rPr lang="en-GB" dirty="0"/>
              <a:t>- European Social Survey</a:t>
            </a:r>
          </a:p>
          <a:p>
            <a:pPr marL="914400" lvl="1" indent="-457200"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dirty="0"/>
              <a:t>SHARE - Survey of Health, Ageing and Retirement in Europe</a:t>
            </a:r>
            <a:r>
              <a:rPr lang="en-GB" sz="1600" dirty="0"/>
              <a:t> </a:t>
            </a:r>
          </a:p>
          <a:p>
            <a:pPr marL="914400" lvl="1" indent="-457200"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dirty="0" smtClean="0"/>
              <a:t>CESSDA </a:t>
            </a:r>
            <a:r>
              <a:rPr lang="en-GB" dirty="0"/>
              <a:t>- Council of European Social Science Data Archives </a:t>
            </a:r>
          </a:p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en-GB" dirty="0" smtClean="0"/>
              <a:t>Humanities</a:t>
            </a:r>
          </a:p>
          <a:p>
            <a:pPr marL="914400" lvl="1" indent="-457200"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dirty="0" smtClean="0"/>
              <a:t>CLARIN </a:t>
            </a:r>
            <a:r>
              <a:rPr lang="en-GB" dirty="0"/>
              <a:t>- Common Language Resources and Technology Infrastructure</a:t>
            </a:r>
          </a:p>
          <a:p>
            <a:pPr marL="914400" lvl="1" indent="-457200"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dirty="0" smtClean="0"/>
              <a:t>DARIAH </a:t>
            </a:r>
            <a:r>
              <a:rPr lang="en-GB" dirty="0"/>
              <a:t>- Digital Research Infrastructure for the Arts and Humanities </a:t>
            </a:r>
            <a:endParaRPr lang="en-GB" dirty="0" smtClean="0"/>
          </a:p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en-GB" dirty="0" smtClean="0"/>
              <a:t>Combined</a:t>
            </a:r>
            <a:endParaRPr lang="en-GB" dirty="0"/>
          </a:p>
          <a:p>
            <a:pPr marL="914400" lvl="1" indent="-457200"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dirty="0"/>
              <a:t>EROHS - European Resource Observatory for the Humanities and the Social Sciences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3400" y="3962400"/>
            <a:ext cx="8305800" cy="1524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33400" y="1828800"/>
            <a:ext cx="8305800" cy="2057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533400" y="5562600"/>
            <a:ext cx="8305800" cy="609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96916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91782"/>
            <a:ext cx="842392" cy="79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Sylinder 4"/>
          <p:cNvSpPr txBox="1"/>
          <p:nvPr/>
        </p:nvSpPr>
        <p:spPr>
          <a:xfrm>
            <a:off x="4114800" y="6596390"/>
            <a:ext cx="9905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100" dirty="0" smtClean="0"/>
              <a:t>NSD©2014</a:t>
            </a:r>
            <a:endParaRPr lang="nb-NO" sz="1100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779B-E7A4-4AFA-AB56-9EC091816FFF}" type="slidenum">
              <a:rPr lang="nb-NO" smtClean="0"/>
              <a:t>6</a:t>
            </a:fld>
            <a:endParaRPr lang="nb-NO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76225" y="685800"/>
            <a:ext cx="53868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800" b="1" dirty="0" smtClean="0">
                <a:solidFill>
                  <a:srgbClr val="1831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 Semibold" pitchFamily="34" charset="0"/>
              </a:rPr>
              <a:t>To ESFRI Roadmap Update 2008</a:t>
            </a:r>
            <a:endParaRPr lang="en-US" sz="1100" b="1" dirty="0">
              <a:solidFill>
                <a:srgbClr val="18316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egoe UI Semibold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81000" y="1500931"/>
            <a:ext cx="8382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dirty="0" smtClean="0"/>
              <a:t>Social Sciences</a:t>
            </a:r>
          </a:p>
          <a:p>
            <a:pPr marL="914400" lvl="1" indent="-457200"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dirty="0" smtClean="0"/>
              <a:t>ESS </a:t>
            </a:r>
            <a:r>
              <a:rPr lang="en-GB" dirty="0"/>
              <a:t>- European Social Survey</a:t>
            </a:r>
          </a:p>
          <a:p>
            <a:pPr marL="914400" lvl="1" indent="-457200"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dirty="0"/>
              <a:t>SHARE - Survey of Health, Ageing and Retirement in Europe</a:t>
            </a:r>
            <a:r>
              <a:rPr lang="en-GB" sz="1600" dirty="0"/>
              <a:t> </a:t>
            </a:r>
          </a:p>
          <a:p>
            <a:pPr marL="914400" lvl="1" indent="-457200"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dirty="0" smtClean="0"/>
              <a:t>CESSDA </a:t>
            </a:r>
            <a:r>
              <a:rPr lang="en-GB" dirty="0"/>
              <a:t>- Council of European Social Science Data Archives </a:t>
            </a:r>
          </a:p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en-GB" dirty="0" smtClean="0"/>
              <a:t>Humanities</a:t>
            </a:r>
          </a:p>
          <a:p>
            <a:pPr marL="914400" lvl="1" indent="-457200"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dirty="0" smtClean="0"/>
              <a:t>CLARIN </a:t>
            </a:r>
            <a:r>
              <a:rPr lang="en-GB" dirty="0"/>
              <a:t>- Common Language Resources and Technology Infrastructure</a:t>
            </a:r>
          </a:p>
          <a:p>
            <a:pPr marL="914400" lvl="1" indent="-457200"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dirty="0" smtClean="0"/>
              <a:t>DARIAH </a:t>
            </a:r>
            <a:r>
              <a:rPr lang="en-GB" dirty="0"/>
              <a:t>- Digital Research Infrastructure for the Arts and Humanities </a:t>
            </a:r>
            <a:endParaRPr lang="en-GB" dirty="0" smtClean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3400" y="3962400"/>
            <a:ext cx="8305800" cy="1524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33400" y="1828800"/>
            <a:ext cx="8305800" cy="2057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533400" y="5562600"/>
            <a:ext cx="8305800" cy="609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6209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91782"/>
            <a:ext cx="842392" cy="79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Sylinder 4"/>
          <p:cNvSpPr txBox="1"/>
          <p:nvPr/>
        </p:nvSpPr>
        <p:spPr>
          <a:xfrm>
            <a:off x="4114800" y="6596390"/>
            <a:ext cx="99059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NSD©2014</a:t>
            </a:r>
            <a:endParaRPr lang="en-GB" sz="1100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/>
          <a:lstStyle/>
          <a:p>
            <a:fld id="{63F1779B-E7A4-4AFA-AB56-9EC091816FFF}" type="slidenum">
              <a:rPr lang="en-GB" smtClean="0"/>
              <a:t>7</a:t>
            </a:fld>
            <a:endParaRPr lang="en-GB" dirty="0"/>
          </a:p>
        </p:txBody>
      </p:sp>
      <p:sp>
        <p:nvSpPr>
          <p:cNvPr id="146" name="Rectangle 17"/>
          <p:cNvSpPr>
            <a:spLocks noChangeArrowheads="1"/>
          </p:cNvSpPr>
          <p:nvPr/>
        </p:nvSpPr>
        <p:spPr bwMode="auto">
          <a:xfrm>
            <a:off x="3132138" y="5189815"/>
            <a:ext cx="184731" cy="369332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16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 dirty="0"/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76225" y="685800"/>
            <a:ext cx="86268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sz="2800" b="1" dirty="0" smtClean="0">
                <a:solidFill>
                  <a:srgbClr val="1831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 Semibold" pitchFamily="34" charset="0"/>
              </a:rPr>
              <a:t>To ESFRI Strategy and Roadmap Update 2010</a:t>
            </a:r>
            <a:endParaRPr lang="en-GB" sz="1100" b="1" dirty="0">
              <a:solidFill>
                <a:srgbClr val="18316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egoe UI Semibold" pitchFamily="34" charset="0"/>
            </a:endParaRPr>
          </a:p>
        </p:txBody>
      </p:sp>
      <p:grpSp>
        <p:nvGrpSpPr>
          <p:cNvPr id="7" name="Gruppe 6"/>
          <p:cNvGrpSpPr/>
          <p:nvPr/>
        </p:nvGrpSpPr>
        <p:grpSpPr>
          <a:xfrm>
            <a:off x="250825" y="1693863"/>
            <a:ext cx="8569325" cy="4765675"/>
            <a:chOff x="250825" y="1693863"/>
            <a:chExt cx="8569325" cy="4765675"/>
          </a:xfrm>
        </p:grpSpPr>
        <p:grpSp>
          <p:nvGrpSpPr>
            <p:cNvPr id="22" name="Group 26"/>
            <p:cNvGrpSpPr>
              <a:grpSpLocks/>
            </p:cNvGrpSpPr>
            <p:nvPr/>
          </p:nvGrpSpPr>
          <p:grpSpPr bwMode="auto">
            <a:xfrm>
              <a:off x="250825" y="1693863"/>
              <a:ext cx="8569325" cy="4765675"/>
              <a:chOff x="158" y="1067"/>
              <a:chExt cx="5398" cy="3002"/>
            </a:xfrm>
          </p:grpSpPr>
          <p:sp>
            <p:nvSpPr>
              <p:cNvPr id="23" name="Rectangle 4"/>
              <p:cNvSpPr>
                <a:spLocks noChangeArrowheads="1"/>
              </p:cNvSpPr>
              <p:nvPr/>
            </p:nvSpPr>
            <p:spPr bwMode="auto">
              <a:xfrm>
                <a:off x="158" y="1726"/>
                <a:ext cx="116" cy="233"/>
              </a:xfrm>
              <a:prstGeom prst="rect">
                <a:avLst/>
              </a:prstGeom>
              <a:noFill/>
              <a:ln w="317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16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24" name="Text Box 5"/>
              <p:cNvSpPr txBox="1">
                <a:spLocks noChangeArrowheads="1"/>
              </p:cNvSpPr>
              <p:nvPr/>
            </p:nvSpPr>
            <p:spPr bwMode="auto">
              <a:xfrm>
                <a:off x="158" y="1067"/>
                <a:ext cx="996" cy="231"/>
              </a:xfrm>
              <a:prstGeom prst="rect">
                <a:avLst/>
              </a:prstGeom>
              <a:noFill/>
              <a:ln w="9525" algn="ctr">
                <a:noFill/>
                <a:prstDash val="lg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16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indent="4572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GB" dirty="0"/>
                  <a:t>CESSDA</a:t>
                </a:r>
              </a:p>
            </p:txBody>
          </p:sp>
          <p:sp>
            <p:nvSpPr>
              <p:cNvPr id="25" name="Rectangle 6"/>
              <p:cNvSpPr>
                <a:spLocks noChangeArrowheads="1"/>
              </p:cNvSpPr>
              <p:nvPr/>
            </p:nvSpPr>
            <p:spPr bwMode="auto">
              <a:xfrm>
                <a:off x="2200" y="1752"/>
                <a:ext cx="2087" cy="173"/>
              </a:xfrm>
              <a:prstGeom prst="rect">
                <a:avLst/>
              </a:prstGeom>
              <a:noFill/>
              <a:ln w="9525" algn="ctr">
                <a:noFill/>
                <a:prstDash val="lg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16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342900" indent="-342900"/>
                <a:endParaRPr lang="en-GB" sz="1200" dirty="0"/>
              </a:p>
            </p:txBody>
          </p:sp>
          <p:sp>
            <p:nvSpPr>
              <p:cNvPr id="26" name="Rectangle 7"/>
              <p:cNvSpPr>
                <a:spLocks noChangeArrowheads="1"/>
              </p:cNvSpPr>
              <p:nvPr/>
            </p:nvSpPr>
            <p:spPr bwMode="auto">
              <a:xfrm>
                <a:off x="158" y="1344"/>
                <a:ext cx="1769" cy="512"/>
              </a:xfrm>
              <a:prstGeom prst="rect">
                <a:avLst/>
              </a:prstGeom>
              <a:noFill/>
              <a:ln w="9525" algn="ctr">
                <a:noFill/>
                <a:prstDash val="lg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16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0" rIns="36000" bIns="0">
                <a:spAutoFit/>
              </a:bodyPr>
              <a:lstStyle/>
              <a:p>
                <a:pPr defTabSz="2420938">
                  <a:spcBef>
                    <a:spcPct val="20000"/>
                  </a:spcBef>
                </a:pPr>
                <a:r>
                  <a:rPr lang="en-GB" sz="1200" dirty="0"/>
                  <a:t>Council of European Social Science Data Archives </a:t>
                </a:r>
              </a:p>
              <a:p>
                <a:pPr defTabSz="2420938">
                  <a:spcBef>
                    <a:spcPct val="20000"/>
                  </a:spcBef>
                </a:pPr>
                <a:r>
                  <a:rPr lang="en-GB" sz="1200" dirty="0"/>
                  <a:t>Till December 2009</a:t>
                </a:r>
              </a:p>
              <a:p>
                <a:pPr defTabSz="2420938">
                  <a:spcBef>
                    <a:spcPct val="20000"/>
                  </a:spcBef>
                  <a:buFontTx/>
                  <a:buChar char="•"/>
                </a:pPr>
                <a:endParaRPr lang="en-GB" sz="1200" dirty="0"/>
              </a:p>
            </p:txBody>
          </p:sp>
          <p:sp>
            <p:nvSpPr>
              <p:cNvPr id="27" name="Rectangle 8"/>
              <p:cNvSpPr>
                <a:spLocks noChangeArrowheads="1"/>
              </p:cNvSpPr>
              <p:nvPr/>
            </p:nvSpPr>
            <p:spPr bwMode="auto">
              <a:xfrm>
                <a:off x="1973" y="1726"/>
                <a:ext cx="116" cy="233"/>
              </a:xfrm>
              <a:prstGeom prst="rect">
                <a:avLst/>
              </a:prstGeom>
              <a:noFill/>
              <a:ln w="317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16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28" name="Text Box 9"/>
              <p:cNvSpPr txBox="1">
                <a:spLocks noChangeArrowheads="1"/>
              </p:cNvSpPr>
              <p:nvPr/>
            </p:nvSpPr>
            <p:spPr bwMode="auto">
              <a:xfrm>
                <a:off x="274" y="2782"/>
                <a:ext cx="932" cy="231"/>
              </a:xfrm>
              <a:prstGeom prst="rect">
                <a:avLst/>
              </a:prstGeom>
              <a:noFill/>
              <a:ln w="9525" algn="ctr">
                <a:noFill/>
                <a:prstDash val="lg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16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indent="4572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GB" dirty="0"/>
                  <a:t>CLARIN</a:t>
                </a:r>
              </a:p>
            </p:txBody>
          </p:sp>
          <p:sp>
            <p:nvSpPr>
              <p:cNvPr id="29" name="Rectangle 10"/>
              <p:cNvSpPr>
                <a:spLocks noChangeArrowheads="1"/>
              </p:cNvSpPr>
              <p:nvPr/>
            </p:nvSpPr>
            <p:spPr bwMode="auto">
              <a:xfrm>
                <a:off x="174" y="3013"/>
                <a:ext cx="1769" cy="628"/>
              </a:xfrm>
              <a:prstGeom prst="rect">
                <a:avLst/>
              </a:prstGeom>
              <a:noFill/>
              <a:ln w="9525" algn="ctr">
                <a:noFill/>
                <a:prstDash val="lg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16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0" rIns="36000" bIns="0">
                <a:spAutoFit/>
              </a:bodyPr>
              <a:lstStyle/>
              <a:p>
                <a:pPr defTabSz="2420938">
                  <a:spcBef>
                    <a:spcPct val="20000"/>
                  </a:spcBef>
                </a:pPr>
                <a:r>
                  <a:rPr lang="en-GB" sz="1200" dirty="0"/>
                  <a:t>Common Language Resources and Technology Infrastructure </a:t>
                </a:r>
              </a:p>
              <a:p>
                <a:pPr defTabSz="2420938">
                  <a:spcBef>
                    <a:spcPct val="20000"/>
                  </a:spcBef>
                </a:pPr>
                <a:r>
                  <a:rPr lang="en-GB" sz="1200" dirty="0"/>
                  <a:t>Till December 2010</a:t>
                </a:r>
              </a:p>
              <a:p>
                <a:pPr defTabSz="2420938">
                  <a:spcBef>
                    <a:spcPct val="20000"/>
                  </a:spcBef>
                </a:pPr>
                <a:endParaRPr lang="en-GB" sz="1200" dirty="0"/>
              </a:p>
              <a:p>
                <a:pPr defTabSz="2420938"/>
                <a:endParaRPr lang="en-GB" sz="1200" dirty="0"/>
              </a:p>
            </p:txBody>
          </p:sp>
          <p:sp>
            <p:nvSpPr>
              <p:cNvPr id="30" name="Rectangle 11"/>
              <p:cNvSpPr>
                <a:spLocks noChangeArrowheads="1"/>
              </p:cNvSpPr>
              <p:nvPr/>
            </p:nvSpPr>
            <p:spPr bwMode="auto">
              <a:xfrm>
                <a:off x="3787" y="1726"/>
                <a:ext cx="116" cy="233"/>
              </a:xfrm>
              <a:prstGeom prst="rect">
                <a:avLst/>
              </a:prstGeom>
              <a:noFill/>
              <a:ln w="317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16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31" name="Text Box 12"/>
              <p:cNvSpPr txBox="1">
                <a:spLocks noChangeArrowheads="1"/>
              </p:cNvSpPr>
              <p:nvPr/>
            </p:nvSpPr>
            <p:spPr bwMode="auto">
              <a:xfrm>
                <a:off x="2089" y="2799"/>
                <a:ext cx="948" cy="231"/>
              </a:xfrm>
              <a:prstGeom prst="rect">
                <a:avLst/>
              </a:prstGeom>
              <a:noFill/>
              <a:ln w="9525" algn="ctr">
                <a:noFill/>
                <a:prstDash val="lg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16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indent="4572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GB" dirty="0"/>
                  <a:t>DARIAH</a:t>
                </a:r>
              </a:p>
            </p:txBody>
          </p:sp>
          <p:sp>
            <p:nvSpPr>
              <p:cNvPr id="32" name="Rectangle 13"/>
              <p:cNvSpPr>
                <a:spLocks noChangeArrowheads="1"/>
              </p:cNvSpPr>
              <p:nvPr/>
            </p:nvSpPr>
            <p:spPr bwMode="auto">
              <a:xfrm>
                <a:off x="1969" y="3083"/>
                <a:ext cx="1769" cy="605"/>
              </a:xfrm>
              <a:prstGeom prst="rect">
                <a:avLst/>
              </a:prstGeom>
              <a:noFill/>
              <a:ln w="9525" algn="ctr">
                <a:noFill/>
                <a:prstDash val="lg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16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0" rIns="36000" bIns="0">
                <a:spAutoFit/>
              </a:bodyPr>
              <a:lstStyle/>
              <a:p>
                <a:pPr defTabSz="2420938">
                  <a:spcBef>
                    <a:spcPct val="20000"/>
                  </a:spcBef>
                </a:pPr>
                <a:r>
                  <a:rPr lang="en-GB" sz="1200" dirty="0"/>
                  <a:t>Digital Research Infrastructure for the Arts and Humanities </a:t>
                </a:r>
              </a:p>
              <a:p>
                <a:pPr defTabSz="2420938">
                  <a:spcBef>
                    <a:spcPct val="20000"/>
                  </a:spcBef>
                </a:pPr>
                <a:r>
                  <a:rPr lang="en-GB" sz="1200" dirty="0"/>
                  <a:t>Till September 2010</a:t>
                </a:r>
              </a:p>
              <a:p>
                <a:pPr defTabSz="2420938">
                  <a:buFontTx/>
                  <a:buChar char="•"/>
                </a:pPr>
                <a:endParaRPr lang="en-GB" sz="1200" dirty="0"/>
              </a:p>
              <a:p>
                <a:pPr defTabSz="2420938">
                  <a:buFontTx/>
                  <a:buChar char="•"/>
                </a:pPr>
                <a:endParaRPr lang="en-GB" sz="1200" dirty="0"/>
              </a:p>
            </p:txBody>
          </p:sp>
          <p:sp>
            <p:nvSpPr>
              <p:cNvPr id="33" name="Rectangle 14"/>
              <p:cNvSpPr>
                <a:spLocks noChangeArrowheads="1"/>
              </p:cNvSpPr>
              <p:nvPr/>
            </p:nvSpPr>
            <p:spPr bwMode="auto">
              <a:xfrm>
                <a:off x="158" y="3269"/>
                <a:ext cx="116" cy="233"/>
              </a:xfrm>
              <a:prstGeom prst="rect">
                <a:avLst/>
              </a:prstGeom>
              <a:noFill/>
              <a:ln w="317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16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34" name="Text Box 15"/>
              <p:cNvSpPr txBox="1">
                <a:spLocks noChangeArrowheads="1"/>
              </p:cNvSpPr>
              <p:nvPr/>
            </p:nvSpPr>
            <p:spPr bwMode="auto">
              <a:xfrm>
                <a:off x="4137" y="1073"/>
                <a:ext cx="692" cy="231"/>
              </a:xfrm>
              <a:prstGeom prst="rect">
                <a:avLst/>
              </a:prstGeom>
              <a:noFill/>
              <a:ln w="9525" algn="ctr">
                <a:noFill/>
                <a:prstDash val="lg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16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indent="4572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GB" dirty="0"/>
                  <a:t>ESS</a:t>
                </a:r>
              </a:p>
            </p:txBody>
          </p:sp>
          <p:sp>
            <p:nvSpPr>
              <p:cNvPr id="35" name="Rectangle 16"/>
              <p:cNvSpPr>
                <a:spLocks noChangeArrowheads="1"/>
              </p:cNvSpPr>
              <p:nvPr/>
            </p:nvSpPr>
            <p:spPr bwMode="auto">
              <a:xfrm>
                <a:off x="3787" y="1344"/>
                <a:ext cx="1769" cy="233"/>
              </a:xfrm>
              <a:prstGeom prst="rect">
                <a:avLst/>
              </a:prstGeom>
              <a:noFill/>
              <a:ln w="9525" algn="ctr">
                <a:noFill/>
                <a:prstDash val="lg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16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0" rIns="36000" bIns="0">
                <a:spAutoFit/>
              </a:bodyPr>
              <a:lstStyle/>
              <a:p>
                <a:pPr defTabSz="2420938"/>
                <a:r>
                  <a:rPr lang="en-GB" sz="1200" dirty="0"/>
                  <a:t>European Social Survey </a:t>
                </a:r>
              </a:p>
              <a:p>
                <a:pPr defTabSz="2420938"/>
                <a:r>
                  <a:rPr lang="en-GB" sz="1200" dirty="0"/>
                  <a:t>Till May 2010</a:t>
                </a:r>
              </a:p>
            </p:txBody>
          </p:sp>
          <p:sp>
            <p:nvSpPr>
              <p:cNvPr id="36" name="Rectangle 17"/>
              <p:cNvSpPr>
                <a:spLocks noChangeArrowheads="1"/>
              </p:cNvSpPr>
              <p:nvPr/>
            </p:nvSpPr>
            <p:spPr bwMode="auto">
              <a:xfrm>
                <a:off x="1973" y="3269"/>
                <a:ext cx="116" cy="233"/>
              </a:xfrm>
              <a:prstGeom prst="rect">
                <a:avLst/>
              </a:prstGeom>
              <a:noFill/>
              <a:ln w="317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16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37" name="Text Box 18"/>
              <p:cNvSpPr txBox="1">
                <a:spLocks noChangeArrowheads="1"/>
              </p:cNvSpPr>
              <p:nvPr/>
            </p:nvSpPr>
            <p:spPr bwMode="auto">
              <a:xfrm>
                <a:off x="1973" y="1067"/>
                <a:ext cx="900" cy="231"/>
              </a:xfrm>
              <a:prstGeom prst="rect">
                <a:avLst/>
              </a:prstGeom>
              <a:noFill/>
              <a:ln w="9525" algn="ctr">
                <a:noFill/>
                <a:prstDash val="lg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16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indent="4572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GB" dirty="0"/>
                  <a:t>SHARE</a:t>
                </a:r>
              </a:p>
            </p:txBody>
          </p:sp>
          <p:sp>
            <p:nvSpPr>
              <p:cNvPr id="38" name="Rectangle 19"/>
              <p:cNvSpPr>
                <a:spLocks noChangeArrowheads="1"/>
              </p:cNvSpPr>
              <p:nvPr/>
            </p:nvSpPr>
            <p:spPr bwMode="auto">
              <a:xfrm>
                <a:off x="1969" y="1344"/>
                <a:ext cx="1769" cy="512"/>
              </a:xfrm>
              <a:prstGeom prst="rect">
                <a:avLst/>
              </a:prstGeom>
              <a:noFill/>
              <a:ln w="9525" algn="ctr">
                <a:noFill/>
                <a:prstDash val="lg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16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0" rIns="36000" bIns="0">
                <a:spAutoFit/>
              </a:bodyPr>
              <a:lstStyle/>
              <a:p>
                <a:pPr defTabSz="2420938">
                  <a:spcBef>
                    <a:spcPct val="20000"/>
                  </a:spcBef>
                </a:pPr>
                <a:r>
                  <a:rPr lang="en-GB" sz="1200" dirty="0"/>
                  <a:t>Survey on Health, Ageing and Retirement in Europe </a:t>
                </a:r>
              </a:p>
              <a:p>
                <a:pPr defTabSz="2420938">
                  <a:spcBef>
                    <a:spcPct val="20000"/>
                  </a:spcBef>
                </a:pPr>
                <a:r>
                  <a:rPr lang="en-GB" sz="1200" dirty="0"/>
                  <a:t>Till December 2009</a:t>
                </a:r>
              </a:p>
              <a:p>
                <a:pPr defTabSz="2420938">
                  <a:spcBef>
                    <a:spcPct val="20000"/>
                  </a:spcBef>
                </a:pPr>
                <a:endParaRPr lang="en-GB" sz="1200" dirty="0"/>
              </a:p>
            </p:txBody>
          </p:sp>
          <p:pic>
            <p:nvPicPr>
              <p:cNvPr id="39" name="Picture 2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5" y="1807"/>
                <a:ext cx="883" cy="613"/>
              </a:xfrm>
              <a:prstGeom prst="rect">
                <a:avLst/>
              </a:prstGeom>
              <a:noFill/>
              <a:ln w="9525" algn="ctr">
                <a:noFill/>
                <a:prstDash val="lg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16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41" name="Picture 2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" y="3481"/>
                <a:ext cx="805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2" name="Picture 2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0" y="3691"/>
                <a:ext cx="1191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3" name="Picture 24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9" y="1803"/>
                <a:ext cx="827" cy="6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44" name="Picture 24" descr="cessda-ill-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331" y="2755809"/>
              <a:ext cx="1235869" cy="9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Rektangel 46"/>
          <p:cNvSpPr/>
          <p:nvPr/>
        </p:nvSpPr>
        <p:spPr>
          <a:xfrm>
            <a:off x="250825" y="1334056"/>
            <a:ext cx="6940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GB" b="1" dirty="0" smtClean="0">
                <a:ea typeface="Segoe UI Symbol" pitchFamily="34" charset="0"/>
              </a:rPr>
              <a:t>In the implementation phase</a:t>
            </a:r>
            <a:endParaRPr lang="en-GB" sz="1400" b="1" dirty="0">
              <a:ea typeface="Segoe UI Symbol" pitchFamily="34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276225" y="4073714"/>
            <a:ext cx="3249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On the route to implementation</a:t>
            </a:r>
            <a:endParaRPr lang="en-GB" b="1" dirty="0"/>
          </a:p>
        </p:txBody>
      </p:sp>
      <p:cxnSp>
        <p:nvCxnSpPr>
          <p:cNvPr id="11" name="Rett linje 10"/>
          <p:cNvCxnSpPr/>
          <p:nvPr/>
        </p:nvCxnSpPr>
        <p:spPr>
          <a:xfrm>
            <a:off x="2438400" y="3962400"/>
            <a:ext cx="426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9508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91782"/>
            <a:ext cx="842392" cy="79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Sylinder 4"/>
          <p:cNvSpPr txBox="1"/>
          <p:nvPr/>
        </p:nvSpPr>
        <p:spPr>
          <a:xfrm>
            <a:off x="4114800" y="6596390"/>
            <a:ext cx="9905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100" dirty="0" smtClean="0"/>
              <a:t>NSD©2014</a:t>
            </a:r>
            <a:endParaRPr lang="nb-NO" sz="1100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F1779B-E7A4-4AFA-AB56-9EC091816FFF}" type="slidenum">
              <a:rPr lang="nb-NO" smtClean="0"/>
              <a:t>8</a:t>
            </a:fld>
            <a:endParaRPr lang="nb-NO"/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76225" y="685800"/>
            <a:ext cx="86268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1831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Preparatory Phase Projects - SSH</a:t>
            </a:r>
            <a:endParaRPr lang="en-US" sz="2800" dirty="0">
              <a:solidFill>
                <a:srgbClr val="1831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40" name="Rectangle 14"/>
          <p:cNvSpPr>
            <a:spLocks noChangeArrowheads="1"/>
          </p:cNvSpPr>
          <p:nvPr/>
        </p:nvSpPr>
        <p:spPr bwMode="auto">
          <a:xfrm>
            <a:off x="250825" y="4149725"/>
            <a:ext cx="2881313" cy="2449513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16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sp>
        <p:nvSpPr>
          <p:cNvPr id="45" name="Rectangle 17"/>
          <p:cNvSpPr>
            <a:spLocks noChangeArrowheads="1"/>
          </p:cNvSpPr>
          <p:nvPr/>
        </p:nvSpPr>
        <p:spPr bwMode="auto">
          <a:xfrm>
            <a:off x="3132138" y="4149725"/>
            <a:ext cx="2881312" cy="2449513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16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grpSp>
        <p:nvGrpSpPr>
          <p:cNvPr id="68" name="Gruppe 67"/>
          <p:cNvGrpSpPr/>
          <p:nvPr/>
        </p:nvGrpSpPr>
        <p:grpSpPr>
          <a:xfrm>
            <a:off x="250825" y="1693863"/>
            <a:ext cx="8569325" cy="4765675"/>
            <a:chOff x="250825" y="1693863"/>
            <a:chExt cx="8569325" cy="4765675"/>
          </a:xfrm>
        </p:grpSpPr>
        <p:grpSp>
          <p:nvGrpSpPr>
            <p:cNvPr id="69" name="Group 26"/>
            <p:cNvGrpSpPr>
              <a:grpSpLocks/>
            </p:cNvGrpSpPr>
            <p:nvPr/>
          </p:nvGrpSpPr>
          <p:grpSpPr bwMode="auto">
            <a:xfrm>
              <a:off x="250825" y="1693863"/>
              <a:ext cx="8569325" cy="4765675"/>
              <a:chOff x="158" y="1067"/>
              <a:chExt cx="5398" cy="3002"/>
            </a:xfrm>
          </p:grpSpPr>
          <p:sp>
            <p:nvSpPr>
              <p:cNvPr id="71" name="Rectangle 4"/>
              <p:cNvSpPr>
                <a:spLocks noChangeArrowheads="1"/>
              </p:cNvSpPr>
              <p:nvPr/>
            </p:nvSpPr>
            <p:spPr bwMode="auto">
              <a:xfrm>
                <a:off x="158" y="1726"/>
                <a:ext cx="116" cy="233"/>
              </a:xfrm>
              <a:prstGeom prst="rect">
                <a:avLst/>
              </a:prstGeom>
              <a:noFill/>
              <a:ln w="317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16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nb-NO"/>
              </a:p>
            </p:txBody>
          </p:sp>
          <p:sp>
            <p:nvSpPr>
              <p:cNvPr id="72" name="Text Box 5"/>
              <p:cNvSpPr txBox="1">
                <a:spLocks noChangeArrowheads="1"/>
              </p:cNvSpPr>
              <p:nvPr/>
            </p:nvSpPr>
            <p:spPr bwMode="auto">
              <a:xfrm>
                <a:off x="158" y="1067"/>
                <a:ext cx="996" cy="231"/>
              </a:xfrm>
              <a:prstGeom prst="rect">
                <a:avLst/>
              </a:prstGeom>
              <a:noFill/>
              <a:ln w="9525" algn="ctr">
                <a:noFill/>
                <a:prstDash val="lg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16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indent="4572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GB" dirty="0"/>
                  <a:t>CESSDA</a:t>
                </a:r>
              </a:p>
            </p:txBody>
          </p:sp>
          <p:sp>
            <p:nvSpPr>
              <p:cNvPr id="73" name="Rectangle 6"/>
              <p:cNvSpPr>
                <a:spLocks noChangeArrowheads="1"/>
              </p:cNvSpPr>
              <p:nvPr/>
            </p:nvSpPr>
            <p:spPr bwMode="auto">
              <a:xfrm>
                <a:off x="2200" y="1752"/>
                <a:ext cx="2087" cy="173"/>
              </a:xfrm>
              <a:prstGeom prst="rect">
                <a:avLst/>
              </a:prstGeom>
              <a:noFill/>
              <a:ln w="9525" algn="ctr">
                <a:noFill/>
                <a:prstDash val="lg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16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342900" indent="-342900"/>
                <a:endParaRPr lang="nb-NO" sz="1200"/>
              </a:p>
            </p:txBody>
          </p:sp>
          <p:sp>
            <p:nvSpPr>
              <p:cNvPr id="74" name="Rectangle 7"/>
              <p:cNvSpPr>
                <a:spLocks noChangeArrowheads="1"/>
              </p:cNvSpPr>
              <p:nvPr/>
            </p:nvSpPr>
            <p:spPr bwMode="auto">
              <a:xfrm>
                <a:off x="158" y="1344"/>
                <a:ext cx="1769" cy="512"/>
              </a:xfrm>
              <a:prstGeom prst="rect">
                <a:avLst/>
              </a:prstGeom>
              <a:noFill/>
              <a:ln w="9525" algn="ctr">
                <a:noFill/>
                <a:prstDash val="lg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16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0" rIns="36000" bIns="0">
                <a:spAutoFit/>
              </a:bodyPr>
              <a:lstStyle/>
              <a:p>
                <a:pPr defTabSz="2420938">
                  <a:spcBef>
                    <a:spcPct val="20000"/>
                  </a:spcBef>
                </a:pPr>
                <a:r>
                  <a:rPr lang="en-GB" sz="1200" dirty="0"/>
                  <a:t>Council of European Social Science Data Archives </a:t>
                </a:r>
              </a:p>
              <a:p>
                <a:pPr defTabSz="2420938">
                  <a:spcBef>
                    <a:spcPct val="20000"/>
                  </a:spcBef>
                </a:pPr>
                <a:r>
                  <a:rPr lang="en-GB" sz="1200" dirty="0"/>
                  <a:t>Till December 2009</a:t>
                </a:r>
              </a:p>
              <a:p>
                <a:pPr defTabSz="2420938">
                  <a:spcBef>
                    <a:spcPct val="20000"/>
                  </a:spcBef>
                  <a:buFontTx/>
                  <a:buChar char="•"/>
                </a:pPr>
                <a:endParaRPr lang="en-GB" sz="1200" dirty="0"/>
              </a:p>
            </p:txBody>
          </p:sp>
          <p:sp>
            <p:nvSpPr>
              <p:cNvPr id="75" name="Rectangle 8"/>
              <p:cNvSpPr>
                <a:spLocks noChangeArrowheads="1"/>
              </p:cNvSpPr>
              <p:nvPr/>
            </p:nvSpPr>
            <p:spPr bwMode="auto">
              <a:xfrm>
                <a:off x="1973" y="1726"/>
                <a:ext cx="116" cy="233"/>
              </a:xfrm>
              <a:prstGeom prst="rect">
                <a:avLst/>
              </a:prstGeom>
              <a:noFill/>
              <a:ln w="317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16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nb-NO"/>
              </a:p>
            </p:txBody>
          </p:sp>
          <p:sp>
            <p:nvSpPr>
              <p:cNvPr id="76" name="Text Box 9"/>
              <p:cNvSpPr txBox="1">
                <a:spLocks noChangeArrowheads="1"/>
              </p:cNvSpPr>
              <p:nvPr/>
            </p:nvSpPr>
            <p:spPr bwMode="auto">
              <a:xfrm>
                <a:off x="274" y="2784"/>
                <a:ext cx="932" cy="231"/>
              </a:xfrm>
              <a:prstGeom prst="rect">
                <a:avLst/>
              </a:prstGeom>
              <a:noFill/>
              <a:ln w="9525" algn="ctr">
                <a:noFill/>
                <a:prstDash val="lg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16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indent="4572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GB" dirty="0"/>
                  <a:t>CLARIN</a:t>
                </a:r>
              </a:p>
            </p:txBody>
          </p:sp>
          <p:sp>
            <p:nvSpPr>
              <p:cNvPr id="77" name="Rectangle 10"/>
              <p:cNvSpPr>
                <a:spLocks noChangeArrowheads="1"/>
              </p:cNvSpPr>
              <p:nvPr/>
            </p:nvSpPr>
            <p:spPr bwMode="auto">
              <a:xfrm>
                <a:off x="174" y="3013"/>
                <a:ext cx="1769" cy="628"/>
              </a:xfrm>
              <a:prstGeom prst="rect">
                <a:avLst/>
              </a:prstGeom>
              <a:noFill/>
              <a:ln w="9525" algn="ctr">
                <a:noFill/>
                <a:prstDash val="lg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16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0" rIns="36000" bIns="0">
                <a:spAutoFit/>
              </a:bodyPr>
              <a:lstStyle/>
              <a:p>
                <a:pPr defTabSz="2420938">
                  <a:spcBef>
                    <a:spcPct val="20000"/>
                  </a:spcBef>
                </a:pPr>
                <a:r>
                  <a:rPr lang="en-GB" sz="1200" dirty="0"/>
                  <a:t>Common Language Resources and Technology Infrastructure </a:t>
                </a:r>
              </a:p>
              <a:p>
                <a:pPr defTabSz="2420938">
                  <a:spcBef>
                    <a:spcPct val="20000"/>
                  </a:spcBef>
                </a:pPr>
                <a:r>
                  <a:rPr lang="en-GB" sz="1200" dirty="0"/>
                  <a:t>Till December 2010</a:t>
                </a:r>
              </a:p>
              <a:p>
                <a:pPr defTabSz="2420938">
                  <a:spcBef>
                    <a:spcPct val="20000"/>
                  </a:spcBef>
                </a:pPr>
                <a:endParaRPr lang="en-GB" sz="1200" dirty="0"/>
              </a:p>
              <a:p>
                <a:pPr defTabSz="2420938"/>
                <a:endParaRPr lang="en-GB" sz="1200" dirty="0"/>
              </a:p>
            </p:txBody>
          </p:sp>
          <p:sp>
            <p:nvSpPr>
              <p:cNvPr id="78" name="Rectangle 11"/>
              <p:cNvSpPr>
                <a:spLocks noChangeArrowheads="1"/>
              </p:cNvSpPr>
              <p:nvPr/>
            </p:nvSpPr>
            <p:spPr bwMode="auto">
              <a:xfrm>
                <a:off x="3787" y="1726"/>
                <a:ext cx="116" cy="233"/>
              </a:xfrm>
              <a:prstGeom prst="rect">
                <a:avLst/>
              </a:prstGeom>
              <a:noFill/>
              <a:ln w="317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16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nb-NO"/>
              </a:p>
            </p:txBody>
          </p:sp>
          <p:sp>
            <p:nvSpPr>
              <p:cNvPr id="80" name="Rectangle 13"/>
              <p:cNvSpPr>
                <a:spLocks noChangeArrowheads="1"/>
              </p:cNvSpPr>
              <p:nvPr/>
            </p:nvSpPr>
            <p:spPr bwMode="auto">
              <a:xfrm>
                <a:off x="1969" y="3083"/>
                <a:ext cx="1769" cy="605"/>
              </a:xfrm>
              <a:prstGeom prst="rect">
                <a:avLst/>
              </a:prstGeom>
              <a:noFill/>
              <a:ln w="9525" algn="ctr">
                <a:noFill/>
                <a:prstDash val="lg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16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0" rIns="36000" bIns="0">
                <a:spAutoFit/>
              </a:bodyPr>
              <a:lstStyle/>
              <a:p>
                <a:pPr defTabSz="2420938">
                  <a:spcBef>
                    <a:spcPct val="20000"/>
                  </a:spcBef>
                </a:pPr>
                <a:r>
                  <a:rPr lang="en-GB" sz="1200" dirty="0"/>
                  <a:t>Digital Research Infrastructure for the Arts and Humanities </a:t>
                </a:r>
              </a:p>
              <a:p>
                <a:pPr defTabSz="2420938">
                  <a:spcBef>
                    <a:spcPct val="20000"/>
                  </a:spcBef>
                </a:pPr>
                <a:r>
                  <a:rPr lang="en-GB" sz="1200" dirty="0"/>
                  <a:t>Till September 2010</a:t>
                </a:r>
              </a:p>
              <a:p>
                <a:pPr defTabSz="2420938">
                  <a:buFontTx/>
                  <a:buChar char="•"/>
                </a:pPr>
                <a:endParaRPr lang="en-GB" sz="1200" dirty="0"/>
              </a:p>
              <a:p>
                <a:pPr defTabSz="2420938">
                  <a:buFontTx/>
                  <a:buChar char="•"/>
                </a:pPr>
                <a:endParaRPr lang="en-GB" sz="1200" dirty="0"/>
              </a:p>
            </p:txBody>
          </p:sp>
          <p:sp>
            <p:nvSpPr>
              <p:cNvPr id="81" name="Rectangle 14"/>
              <p:cNvSpPr>
                <a:spLocks noChangeArrowheads="1"/>
              </p:cNvSpPr>
              <p:nvPr/>
            </p:nvSpPr>
            <p:spPr bwMode="auto">
              <a:xfrm>
                <a:off x="158" y="3269"/>
                <a:ext cx="116" cy="233"/>
              </a:xfrm>
              <a:prstGeom prst="rect">
                <a:avLst/>
              </a:prstGeom>
              <a:noFill/>
              <a:ln w="317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16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nb-NO"/>
              </a:p>
            </p:txBody>
          </p:sp>
          <p:sp>
            <p:nvSpPr>
              <p:cNvPr id="82" name="Text Box 15"/>
              <p:cNvSpPr txBox="1">
                <a:spLocks noChangeArrowheads="1"/>
              </p:cNvSpPr>
              <p:nvPr/>
            </p:nvSpPr>
            <p:spPr bwMode="auto">
              <a:xfrm>
                <a:off x="4137" y="1073"/>
                <a:ext cx="692" cy="231"/>
              </a:xfrm>
              <a:prstGeom prst="rect">
                <a:avLst/>
              </a:prstGeom>
              <a:noFill/>
              <a:ln w="9525" algn="ctr">
                <a:noFill/>
                <a:prstDash val="lg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16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indent="4572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GB" dirty="0"/>
                  <a:t>ESS</a:t>
                </a:r>
              </a:p>
            </p:txBody>
          </p:sp>
          <p:sp>
            <p:nvSpPr>
              <p:cNvPr id="83" name="Rectangle 16"/>
              <p:cNvSpPr>
                <a:spLocks noChangeArrowheads="1"/>
              </p:cNvSpPr>
              <p:nvPr/>
            </p:nvSpPr>
            <p:spPr bwMode="auto">
              <a:xfrm>
                <a:off x="3787" y="1344"/>
                <a:ext cx="1769" cy="233"/>
              </a:xfrm>
              <a:prstGeom prst="rect">
                <a:avLst/>
              </a:prstGeom>
              <a:noFill/>
              <a:ln w="9525" algn="ctr">
                <a:noFill/>
                <a:prstDash val="lg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16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0" rIns="36000" bIns="0">
                <a:spAutoFit/>
              </a:bodyPr>
              <a:lstStyle/>
              <a:p>
                <a:pPr defTabSz="2420938"/>
                <a:r>
                  <a:rPr lang="en-GB" sz="1200" dirty="0"/>
                  <a:t>European Social Survey </a:t>
                </a:r>
              </a:p>
              <a:p>
                <a:pPr defTabSz="2420938"/>
                <a:r>
                  <a:rPr lang="en-GB" sz="1200" dirty="0"/>
                  <a:t>Till May 2010</a:t>
                </a:r>
              </a:p>
            </p:txBody>
          </p:sp>
          <p:sp>
            <p:nvSpPr>
              <p:cNvPr id="84" name="Rectangle 17"/>
              <p:cNvSpPr>
                <a:spLocks noChangeArrowheads="1"/>
              </p:cNvSpPr>
              <p:nvPr/>
            </p:nvSpPr>
            <p:spPr bwMode="auto">
              <a:xfrm>
                <a:off x="1973" y="3269"/>
                <a:ext cx="116" cy="233"/>
              </a:xfrm>
              <a:prstGeom prst="rect">
                <a:avLst/>
              </a:prstGeom>
              <a:noFill/>
              <a:ln w="317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16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nb-NO"/>
              </a:p>
            </p:txBody>
          </p:sp>
          <p:sp>
            <p:nvSpPr>
              <p:cNvPr id="85" name="Text Box 18"/>
              <p:cNvSpPr txBox="1">
                <a:spLocks noChangeArrowheads="1"/>
              </p:cNvSpPr>
              <p:nvPr/>
            </p:nvSpPr>
            <p:spPr bwMode="auto">
              <a:xfrm>
                <a:off x="1973" y="1067"/>
                <a:ext cx="900" cy="231"/>
              </a:xfrm>
              <a:prstGeom prst="rect">
                <a:avLst/>
              </a:prstGeom>
              <a:noFill/>
              <a:ln w="9525" algn="ctr">
                <a:noFill/>
                <a:prstDash val="lg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16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indent="4572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GB" dirty="0"/>
                  <a:t>SHARE</a:t>
                </a:r>
              </a:p>
            </p:txBody>
          </p:sp>
          <p:sp>
            <p:nvSpPr>
              <p:cNvPr id="86" name="Rectangle 19"/>
              <p:cNvSpPr>
                <a:spLocks noChangeArrowheads="1"/>
              </p:cNvSpPr>
              <p:nvPr/>
            </p:nvSpPr>
            <p:spPr bwMode="auto">
              <a:xfrm>
                <a:off x="1969" y="1344"/>
                <a:ext cx="1769" cy="512"/>
              </a:xfrm>
              <a:prstGeom prst="rect">
                <a:avLst/>
              </a:prstGeom>
              <a:noFill/>
              <a:ln w="9525" algn="ctr">
                <a:noFill/>
                <a:prstDash val="lg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16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0" rIns="36000" bIns="0">
                <a:spAutoFit/>
              </a:bodyPr>
              <a:lstStyle/>
              <a:p>
                <a:pPr defTabSz="2420938">
                  <a:spcBef>
                    <a:spcPct val="20000"/>
                  </a:spcBef>
                </a:pPr>
                <a:r>
                  <a:rPr lang="en-GB" sz="1200" dirty="0"/>
                  <a:t>Survey on Health, Ageing and Retirement in Europe </a:t>
                </a:r>
              </a:p>
              <a:p>
                <a:pPr defTabSz="2420938">
                  <a:spcBef>
                    <a:spcPct val="20000"/>
                  </a:spcBef>
                </a:pPr>
                <a:r>
                  <a:rPr lang="en-GB" sz="1200" dirty="0"/>
                  <a:t>Till December 2009</a:t>
                </a:r>
              </a:p>
              <a:p>
                <a:pPr defTabSz="2420938">
                  <a:spcBef>
                    <a:spcPct val="20000"/>
                  </a:spcBef>
                </a:pPr>
                <a:endParaRPr lang="en-GB" sz="1200" dirty="0"/>
              </a:p>
            </p:txBody>
          </p:sp>
          <p:pic>
            <p:nvPicPr>
              <p:cNvPr id="87" name="Picture 2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5" y="1807"/>
                <a:ext cx="883" cy="613"/>
              </a:xfrm>
              <a:prstGeom prst="rect">
                <a:avLst/>
              </a:prstGeom>
              <a:noFill/>
              <a:ln w="9525" algn="ctr">
                <a:noFill/>
                <a:prstDash val="lg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16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88" name="Picture 2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" y="3481"/>
                <a:ext cx="805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9" name="Picture 2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0" y="3691"/>
                <a:ext cx="1191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0" name="Picture 24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9" y="1803"/>
                <a:ext cx="827" cy="6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0" name="Picture 24" descr="cessda-ill-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331" y="2755809"/>
              <a:ext cx="1235869" cy="9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1" name="Text Box 12"/>
          <p:cNvSpPr txBox="1">
            <a:spLocks noChangeArrowheads="1"/>
          </p:cNvSpPr>
          <p:nvPr/>
        </p:nvSpPr>
        <p:spPr bwMode="auto">
          <a:xfrm>
            <a:off x="3316288" y="4443413"/>
            <a:ext cx="1504950" cy="366713"/>
          </a:xfrm>
          <a:prstGeom prst="rect">
            <a:avLst/>
          </a:prstGeom>
          <a:noFill/>
          <a:ln w="9525" algn="ctr">
            <a:noFill/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16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dirty="0"/>
              <a:t>DARIAH</a:t>
            </a:r>
          </a:p>
        </p:txBody>
      </p:sp>
    </p:spTree>
    <p:extLst>
      <p:ext uri="{BB962C8B-B14F-4D97-AF65-F5344CB8AC3E}">
        <p14:creationId xmlns:p14="http://schemas.microsoft.com/office/powerpoint/2010/main" val="22268766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91782"/>
            <a:ext cx="842392" cy="79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Sylinder 4"/>
          <p:cNvSpPr txBox="1"/>
          <p:nvPr/>
        </p:nvSpPr>
        <p:spPr>
          <a:xfrm>
            <a:off x="4114800" y="6596390"/>
            <a:ext cx="9905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100" dirty="0" smtClean="0"/>
              <a:t>NSD©2014</a:t>
            </a:r>
            <a:endParaRPr lang="nb-NO" sz="1100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779B-E7A4-4AFA-AB56-9EC091816FFF}" type="slidenum">
              <a:rPr lang="nb-NO" smtClean="0"/>
              <a:t>9</a:t>
            </a:fld>
            <a:endParaRPr lang="nb-NO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" y="2503402"/>
            <a:ext cx="955721" cy="48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EATR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98829"/>
            <a:ext cx="1142190" cy="38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ECRIN - European Clinical Research Infrastructures Networ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331" y="2609989"/>
            <a:ext cx="919928" cy="35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om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943" y="4478367"/>
            <a:ext cx="925766" cy="48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19897"/>
            <a:ext cx="783815" cy="700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1" descr="instruct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44585"/>
            <a:ext cx="592490" cy="30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026" y="2211548"/>
            <a:ext cx="831795" cy="80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4" descr="hom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507" y="3167521"/>
            <a:ext cx="1322766" cy="49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81" y="5009204"/>
            <a:ext cx="828269" cy="46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7" descr="About Euro-BioImagi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726" y="4887435"/>
            <a:ext cx="1117093" cy="25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9" descr="http://www.eiscat3d.se/sites/default/files/logo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010" y="1920618"/>
            <a:ext cx="931526" cy="46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EMSO-EU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559" y="5136120"/>
            <a:ext cx="1165856" cy="30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4755801"/>
            <a:ext cx="553577" cy="198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943" y="3663773"/>
            <a:ext cx="573975" cy="56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078" y="2033764"/>
            <a:ext cx="1067094" cy="348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087996"/>
            <a:ext cx="802331" cy="349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169" y="5016835"/>
            <a:ext cx="530773" cy="62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8" descr="FAIR Logo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645" y="2958047"/>
            <a:ext cx="781533" cy="54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9" descr="C:\Users\dk\Downloads\logo_ill.tif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3414977"/>
            <a:ext cx="660048" cy="62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1" descr="http://2.bp.blogspot.com/-sLN0OCHa8Eo/TlZJAxcybdI/AAAAAAAAABk/VDCCeytqZ2k/s1600/large-hadron-collider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886" y="3685919"/>
            <a:ext cx="674792" cy="57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3" descr="http://www.ganil-spiral2.eu/logo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345" y="4138743"/>
            <a:ext cx="1112056" cy="24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4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277" y="2274579"/>
            <a:ext cx="828209" cy="45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1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855" y="1984066"/>
            <a:ext cx="6000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3" descr="SKA - Square Kilometre Array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512" y="4542066"/>
            <a:ext cx="852331" cy="53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6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645" y="4916491"/>
            <a:ext cx="781533" cy="36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7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721" y="2943279"/>
            <a:ext cx="619125" cy="33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50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250" y="5266484"/>
            <a:ext cx="1300161" cy="31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54" descr="https://encrypted-tbn1.gstatic.com/images?q=tbn:ANd9GcRl-kL5esA6ANkNR-yh2zt2L-cqlPLZZ85F71SkVlbtUHAH4fKqkw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91462"/>
            <a:ext cx="683333" cy="4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5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142" y="4495389"/>
            <a:ext cx="1047750" cy="31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56" descr="C:\Users\dk\AppData\Local\Temp\cessda_logo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191" y="3729625"/>
            <a:ext cx="1218915" cy="22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58" descr="SHARE - Survey of Health, Ageing and Retirement in Europe - Logo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722" y="5266382"/>
            <a:ext cx="768356" cy="37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0" descr="http://www.europeansocialsurvey.org/templates/rt_pixel/images/light/pixel_logo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075" y="3399765"/>
            <a:ext cx="824360" cy="27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Ellipse 42"/>
          <p:cNvSpPr/>
          <p:nvPr/>
        </p:nvSpPr>
        <p:spPr>
          <a:xfrm>
            <a:off x="1865773" y="3589424"/>
            <a:ext cx="1639427" cy="49857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276225" y="685800"/>
            <a:ext cx="86268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rgbClr val="1831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ESFRI: </a:t>
            </a:r>
            <a:endParaRPr lang="en-US" sz="2000" b="1" dirty="0">
              <a:solidFill>
                <a:srgbClr val="1831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1831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48 Research Infrastructures either implemented or still on the Roadmap</a:t>
            </a:r>
            <a:endParaRPr lang="en-US" dirty="0">
              <a:solidFill>
                <a:srgbClr val="1831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44" name="Ellipse 43"/>
          <p:cNvSpPr/>
          <p:nvPr/>
        </p:nvSpPr>
        <p:spPr>
          <a:xfrm>
            <a:off x="4373536" y="4067478"/>
            <a:ext cx="1639427" cy="49857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Ellipse 45"/>
          <p:cNvSpPr/>
          <p:nvPr/>
        </p:nvSpPr>
        <p:spPr>
          <a:xfrm>
            <a:off x="5406833" y="4455919"/>
            <a:ext cx="1639427" cy="49857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Ellipse 46"/>
          <p:cNvSpPr/>
          <p:nvPr/>
        </p:nvSpPr>
        <p:spPr>
          <a:xfrm>
            <a:off x="7529046" y="3277483"/>
            <a:ext cx="1639427" cy="49857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Ellipse 47"/>
          <p:cNvSpPr/>
          <p:nvPr/>
        </p:nvSpPr>
        <p:spPr>
          <a:xfrm>
            <a:off x="6489302" y="5173136"/>
            <a:ext cx="1639427" cy="49857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57605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119169</TotalTime>
  <Words>708</Words>
  <Application>Microsoft Office PowerPoint</Application>
  <PresentationFormat>Skjermfremvisning (4:3)</PresentationFormat>
  <Paragraphs>190</Paragraphs>
  <Slides>13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4" baseType="lpstr"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Norsk Samfunnsvitenskapelig Datatjeneste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Dag Kiberg</dc:creator>
  <cp:lastModifiedBy>Dag Kiberg</cp:lastModifiedBy>
  <cp:revision>228</cp:revision>
  <cp:lastPrinted>2014-11-14T09:53:21Z</cp:lastPrinted>
  <dcterms:created xsi:type="dcterms:W3CDTF">2012-10-02T10:48:24Z</dcterms:created>
  <dcterms:modified xsi:type="dcterms:W3CDTF">2014-11-25T13:48:12Z</dcterms:modified>
</cp:coreProperties>
</file>