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4" r:id="rId5"/>
    <p:sldId id="265" r:id="rId6"/>
    <p:sldId id="266" r:id="rId7"/>
    <p:sldId id="259" r:id="rId8"/>
    <p:sldId id="261" r:id="rId9"/>
    <p:sldId id="262" r:id="rId10"/>
    <p:sldId id="263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9" r:id="rId2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010FB2AA-E534-3C43-BC24-C9E79430D03F}">
          <p14:sldIdLst>
            <p14:sldId id="257"/>
            <p14:sldId id="258"/>
            <p14:sldId id="260"/>
            <p14:sldId id="264"/>
            <p14:sldId id="265"/>
            <p14:sldId id="266"/>
            <p14:sldId id="259"/>
            <p14:sldId id="261"/>
            <p14:sldId id="262"/>
            <p14:sldId id="263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0198" autoAdjust="0"/>
  </p:normalViewPr>
  <p:slideViewPr>
    <p:cSldViewPr snapToGrid="0" snapToObjects="1">
      <p:cViewPr>
        <p:scale>
          <a:sx n="81" d="100"/>
          <a:sy n="81" d="100"/>
        </p:scale>
        <p:origin x="-104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013FF-D771-478E-B276-4509FD3AECE2}" type="datetimeFigureOut">
              <a:rPr lang="da-DK" smtClean="0"/>
              <a:t>10-11-2013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B2BEF-84C4-4D4F-B363-149A80F96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7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AAI: Distributed Authorization and Authentication Infrastructure</a:t>
            </a:r>
            <a:endParaRPr lang="da-DK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B2BEF-84C4-4D4F-B363-149A80F96E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0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AAI: Distributed Authorization and Authentication Infrastructure</a:t>
            </a:r>
            <a:endParaRPr lang="da-DK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B2BEF-84C4-4D4F-B363-149A80F96EA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0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9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0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1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6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0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8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7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6677"/>
            <a:ext cx="8229600" cy="3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EU Australian Infrastructure Workshop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2" y="6001788"/>
            <a:ext cx="981428" cy="7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horizons.mruni.eu/wp-content/uploads/2013/09/Vilnius-declaration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DASISH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Common Solutions to Common Problems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154615" cy="48717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LEGAL AND ETHICS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DASISH legal and ethics activities aim to:</a:t>
            </a:r>
          </a:p>
          <a:p>
            <a:endParaRPr lang="en-GB" sz="4000" b="1" dirty="0"/>
          </a:p>
          <a:p>
            <a:r>
              <a:rPr lang="en-GB" sz="4000" dirty="0"/>
              <a:t>Identify legal and ethical issues, constraints and requirements for all data types occurring in the SSH domain as a result of integration and linking</a:t>
            </a:r>
          </a:p>
          <a:p>
            <a:endParaRPr lang="en-GB" sz="4000" dirty="0"/>
          </a:p>
          <a:p>
            <a:r>
              <a:rPr lang="en-GB" sz="4000" dirty="0"/>
              <a:t>Cope with the legal and ethical challenges imposed by new data types emerging in the social sciences</a:t>
            </a:r>
          </a:p>
          <a:p>
            <a:endParaRPr lang="en-GB" sz="4000" dirty="0"/>
          </a:p>
          <a:p>
            <a:r>
              <a:rPr lang="en-GB" sz="4000" dirty="0"/>
              <a:t>Look for professional long-run preservation strategies based on e-Infrastructures for data in the social sciences and humanities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90" y="232922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229600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558ED5"/>
                </a:solidFill>
              </a:rPr>
              <a:t>WORK </a:t>
            </a:r>
            <a:r>
              <a:rPr lang="en-GB" sz="1800" b="1" dirty="0" smtClean="0">
                <a:solidFill>
                  <a:srgbClr val="558ED5"/>
                </a:solidFill>
              </a:rPr>
              <a:t>ORGANIZATION</a:t>
            </a:r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035664"/>
            <a:ext cx="60531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558ED5"/>
                </a:solidFill>
              </a:rPr>
              <a:t>MANAGEMENT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85" y="2539215"/>
            <a:ext cx="4865030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Bringing </a:t>
            </a:r>
            <a:r>
              <a:rPr lang="en-GB" sz="2800" b="1" dirty="0">
                <a:solidFill>
                  <a:schemeClr val="accent1"/>
                </a:solidFill>
              </a:rPr>
              <a:t>Social Sciences and </a:t>
            </a:r>
            <a:r>
              <a:rPr lang="en-GB" sz="2800" b="1" dirty="0" smtClean="0">
                <a:solidFill>
                  <a:schemeClr val="accent1"/>
                </a:solidFill>
              </a:rPr>
              <a:t>Humanities together</a:t>
            </a:r>
            <a:endParaRPr lang="da-DK" sz="2800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260123" cy="3699486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GB" dirty="0" smtClean="0"/>
              <a:t>Discussions with Maria Theofilatou  in April</a:t>
            </a:r>
          </a:p>
          <a:p>
            <a:pPr marL="285750" indent="-285750"/>
            <a:r>
              <a:rPr lang="en-GB" dirty="0" smtClean="0"/>
              <a:t>Invitations sent out in May</a:t>
            </a:r>
            <a:endParaRPr lang="en-GB" dirty="0"/>
          </a:p>
          <a:p>
            <a:pPr marL="285750" indent="-285750"/>
            <a:r>
              <a:rPr lang="en-GB" dirty="0" smtClean="0"/>
              <a:t>One workshop in a series of three</a:t>
            </a:r>
          </a:p>
          <a:p>
            <a:pPr marL="285750" indent="-285750"/>
            <a:r>
              <a:rPr lang="en-GB" dirty="0" smtClean="0"/>
              <a:t>Vilnius: Horizons for SSH (September)</a:t>
            </a:r>
          </a:p>
          <a:p>
            <a:pPr marL="685800" lvl="1"/>
            <a:r>
              <a:rPr lang="da-DK" u="sng" dirty="0">
                <a:hlinkClick r:id="rId2"/>
              </a:rPr>
              <a:t>http://</a:t>
            </a:r>
            <a:r>
              <a:rPr lang="da-DK" u="sng" dirty="0" smtClean="0">
                <a:hlinkClick r:id="rId2"/>
              </a:rPr>
              <a:t>horizons.mruni.eu/wp-content/uploads/2013/09/Vilnius-declaration.pdf</a:t>
            </a:r>
            <a:endParaRPr lang="en-GB" dirty="0" smtClean="0"/>
          </a:p>
          <a:p>
            <a:pPr marL="285750" indent="-285750"/>
            <a:r>
              <a:rPr lang="en-GB" dirty="0" smtClean="0"/>
              <a:t>Gothenburg : This (October)</a:t>
            </a:r>
          </a:p>
          <a:p>
            <a:pPr marL="285750" indent="-285750"/>
            <a:r>
              <a:rPr lang="en-GB" dirty="0" smtClean="0"/>
              <a:t>Berlin: Facing the future (November)</a:t>
            </a:r>
            <a:endParaRPr lang="en-GB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259189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Purpose</a:t>
            </a:r>
            <a:endParaRPr lang="da-DK" sz="2800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74985"/>
            <a:ext cx="6459415" cy="405117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There </a:t>
            </a:r>
            <a:r>
              <a:rPr lang="en-GB" dirty="0"/>
              <a:t>is a concern that some of the on-going projects within the SSH are addressing the same issues and thus simultaneously creating the same solutions.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resulting in that some effort is perhaps wasted which could have been put to better use with a more effective coordination</a:t>
            </a:r>
            <a:r>
              <a:rPr lang="en-GB" dirty="0" smtClean="0"/>
              <a:t>.</a:t>
            </a:r>
            <a:r>
              <a:rPr lang="en-GB" dirty="0"/>
              <a:t> </a:t>
            </a:r>
            <a:endParaRPr lang="da-DK" dirty="0"/>
          </a:p>
          <a:p>
            <a:r>
              <a:rPr lang="en-GB" dirty="0"/>
              <a:t>It seems that there is a lack of information of what has already been achieved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results in new projects being designed to start from scratch rather than building on what has already been accomplished</a:t>
            </a:r>
            <a:r>
              <a:rPr lang="en-GB" dirty="0" smtClean="0"/>
              <a:t>.</a:t>
            </a:r>
            <a:endParaRPr lang="da-DK" dirty="0"/>
          </a:p>
          <a:p>
            <a:r>
              <a:rPr lang="en-GB" dirty="0" smtClean="0"/>
              <a:t>The </a:t>
            </a:r>
            <a:r>
              <a:rPr lang="en-GB" dirty="0"/>
              <a:t>way out of this is increased exchange of information </a:t>
            </a:r>
            <a:endParaRPr lang="en-GB" dirty="0" smtClean="0"/>
          </a:p>
          <a:p>
            <a:r>
              <a:rPr lang="en-GB" dirty="0" smtClean="0"/>
              <a:t>The workshop should play a part in this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2997444"/>
            <a:ext cx="224167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7901354" cy="50409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558ED5"/>
                </a:solidFill>
              </a:rPr>
              <a:t>Workshop programme: Day one </a:t>
            </a:r>
            <a:endParaRPr lang="en-GB" sz="4000" b="1" dirty="0">
              <a:solidFill>
                <a:srgbClr val="558ED5"/>
              </a:solidFill>
            </a:endParaRPr>
          </a:p>
          <a:p>
            <a:endParaRPr lang="en-GB" sz="4000" b="1" dirty="0">
              <a:solidFill>
                <a:srgbClr val="558ED5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sp>
        <p:nvSpPr>
          <p:cNvPr id="2" name="Tekstboks 1"/>
          <p:cNvSpPr txBox="1"/>
          <p:nvPr/>
        </p:nvSpPr>
        <p:spPr>
          <a:xfrm>
            <a:off x="855784" y="2010559"/>
            <a:ext cx="4994031" cy="3859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Presentations from the Infrastructures: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CESSDA, CLARIN, DARIAH, ESS and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Presentations from the projects: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DASISH, ARIADNE, CENDARI, CHARISMA, </a:t>
            </a:r>
            <a:r>
              <a:rPr lang="en-GB" sz="2000" dirty="0" err="1" smtClean="0"/>
              <a:t>DwB</a:t>
            </a:r>
            <a:r>
              <a:rPr lang="en-GB" sz="2000" dirty="0" smtClean="0"/>
              <a:t>, EHRI, </a:t>
            </a:r>
            <a:r>
              <a:rPr lang="en-GB" sz="2000" dirty="0" err="1" smtClean="0"/>
              <a:t>InGRID</a:t>
            </a:r>
            <a:r>
              <a:rPr lang="en-GB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(ESS – DACE and SHARE M4 were on the programme but abstained</a:t>
            </a:r>
          </a:p>
          <a:p>
            <a:endParaRPr lang="en-GB" dirty="0"/>
          </a:p>
          <a:p>
            <a:r>
              <a:rPr lang="en-GB" sz="2000" dirty="0" smtClean="0"/>
              <a:t>Many projects are using DARIAH or CESSDA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74" y="1758462"/>
            <a:ext cx="2780381" cy="39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Programme: Day two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634896" cy="3699486"/>
          </a:xfrm>
        </p:spPr>
        <p:txBody>
          <a:bodyPr/>
          <a:lstStyle/>
          <a:p>
            <a:r>
              <a:rPr lang="en-GB" dirty="0" smtClean="0"/>
              <a:t>The Cluster matrix</a:t>
            </a:r>
          </a:p>
          <a:p>
            <a:r>
              <a:rPr lang="en-GB" dirty="0" smtClean="0"/>
              <a:t>Challenges known before the workshop</a:t>
            </a:r>
          </a:p>
          <a:p>
            <a:r>
              <a:rPr lang="en-GB" dirty="0" smtClean="0"/>
              <a:t>Issues discovered during the workshop</a:t>
            </a:r>
          </a:p>
          <a:p>
            <a:r>
              <a:rPr lang="en-GB" dirty="0" smtClean="0"/>
              <a:t>How to proceed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96" y="2426677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841375"/>
          </a:xfrm>
        </p:spPr>
        <p:txBody>
          <a:bodyPr/>
          <a:lstStyle/>
          <a:p>
            <a:r>
              <a:rPr lang="en-US" dirty="0" smtClean="0"/>
              <a:t>Cluster Interaction III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11008"/>
              </p:ext>
            </p:extLst>
          </p:nvPr>
        </p:nvGraphicFramePr>
        <p:xfrm>
          <a:off x="457200" y="914400"/>
          <a:ext cx="8229600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000"/>
                <a:gridCol w="762000"/>
                <a:gridCol w="762000"/>
                <a:gridCol w="838200"/>
                <a:gridCol w="9144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CRISP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ENVRI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DASISH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BioMed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Data identity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Data identity continuum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72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Software identity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Concept identity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User identity management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Common data standards and formats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Service discovery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Service market places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Integrated data access and discovery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Data storage facilities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Data </a:t>
                      </a:r>
                      <a:r>
                        <a:rPr lang="en-US" sz="1800" dirty="0" err="1">
                          <a:effectLst/>
                        </a:rPr>
                        <a:t>curation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Privacy and security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Volatile data management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User Community Body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Semantic annotations and bridging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Reference models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Education &amp; training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495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Known Challenges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Crowd Sourcing Infrastructure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Joint Registries for Centers and Services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Humanities Centers Network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Policy Based Archiving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Virtual Research Environments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Software Sustainability</a:t>
            </a:r>
          </a:p>
          <a:p>
            <a:pPr marL="800100" lvl="1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is much more of course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basis are interactions at several meetings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short introductions per topic (3 slides)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80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14699" y="1937982"/>
            <a:ext cx="409432" cy="15012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4131" y="2503943"/>
            <a:ext cx="68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730621" y="3523403"/>
            <a:ext cx="409432" cy="9352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053" y="381640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1" y="4712018"/>
            <a:ext cx="1533524" cy="146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834554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Issues discovered during the workshop</a:t>
            </a:r>
            <a:endParaRPr lang="en-GB" sz="1800" b="1" dirty="0">
              <a:solidFill>
                <a:srgbClr val="558ED5"/>
              </a:solidFill>
            </a:endParaRP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lvl="0"/>
            <a:r>
              <a:rPr lang="en-GB" sz="2000" dirty="0"/>
              <a:t>There is a move to bigger tools and use cross-discipline to do it. </a:t>
            </a:r>
            <a:endParaRPr lang="da-DK" sz="2000" dirty="0"/>
          </a:p>
          <a:p>
            <a:pPr lvl="0"/>
            <a:r>
              <a:rPr lang="en-GB" sz="2000" dirty="0"/>
              <a:t>Interdisciplinary is a possibility to be creative. For instance cooperation with infrastructures outside social sciences and humanities such as life sciences or the other clusters.</a:t>
            </a:r>
            <a:endParaRPr lang="da-DK" sz="2000" dirty="0"/>
          </a:p>
          <a:p>
            <a:pPr lvl="0"/>
            <a:r>
              <a:rPr lang="en-GB" sz="2000" dirty="0"/>
              <a:t>There is an interest in open data &amp; linked open data &amp; big data</a:t>
            </a:r>
            <a:endParaRPr lang="da-DK" sz="2000" dirty="0"/>
          </a:p>
          <a:p>
            <a:pPr lvl="0"/>
            <a:r>
              <a:rPr lang="en-GB" sz="2000" dirty="0"/>
              <a:t>Social data (e.g. Facebook) creates new possibilities for data collection and research</a:t>
            </a:r>
            <a:endParaRPr lang="da-DK" sz="2000" dirty="0"/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4803775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DASISH – Data Service Infrastructure for the Social Sciences and Humanities</a:t>
            </a:r>
            <a:endParaRPr lang="da-DK" sz="2800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858000" cy="3699486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GB" dirty="0"/>
              <a:t>DASISH brings together 5 ESFRI infrastructures by focusing on common activities across disciplines and infrastructures</a:t>
            </a:r>
          </a:p>
          <a:p>
            <a:endParaRPr lang="en-GB" dirty="0"/>
          </a:p>
          <a:p>
            <a:pPr marL="285750" indent="-285750"/>
            <a:r>
              <a:rPr lang="en-GB" dirty="0"/>
              <a:t>DASISH aims to provide solutions to common problems</a:t>
            </a:r>
          </a:p>
          <a:p>
            <a:endParaRPr lang="en-GB" dirty="0"/>
          </a:p>
          <a:p>
            <a:pPr marL="285750" indent="-285750"/>
            <a:r>
              <a:rPr lang="en-GB" dirty="0"/>
              <a:t>Common solutions will strengthen international collaboration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The project has received the financial support of the European Union’s Seventh Framework Programme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18 partners in 13 European countries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57" y="2209876"/>
            <a:ext cx="853952" cy="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jm\Pictures\img-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33" y="4163523"/>
            <a:ext cx="2571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final list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3048000" cy="3699486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Infrastructures differ</a:t>
            </a:r>
          </a:p>
          <a:p>
            <a:pPr lvl="1"/>
            <a:r>
              <a:rPr lang="en-GB" dirty="0" smtClean="0"/>
              <a:t>Move to bigger tools</a:t>
            </a:r>
          </a:p>
          <a:p>
            <a:pPr lvl="1"/>
            <a:r>
              <a:rPr lang="en-GB" dirty="0" err="1" smtClean="0"/>
              <a:t>Interdisciplinarity</a:t>
            </a:r>
            <a:endParaRPr lang="en-GB" dirty="0" smtClean="0"/>
          </a:p>
          <a:p>
            <a:pPr lvl="1"/>
            <a:r>
              <a:rPr lang="en-GB" dirty="0" smtClean="0"/>
              <a:t>Open data, linked open data, big data</a:t>
            </a:r>
          </a:p>
          <a:p>
            <a:pPr lvl="1"/>
            <a:r>
              <a:rPr lang="en-GB" dirty="0" smtClean="0"/>
              <a:t>Social data</a:t>
            </a:r>
          </a:p>
          <a:p>
            <a:r>
              <a:rPr lang="en-GB" dirty="0" smtClean="0"/>
              <a:t>Joint registries</a:t>
            </a:r>
          </a:p>
          <a:p>
            <a:pPr lvl="1"/>
            <a:r>
              <a:rPr lang="en-GB" dirty="0" smtClean="0"/>
              <a:t>Trusted centres</a:t>
            </a:r>
          </a:p>
          <a:p>
            <a:r>
              <a:rPr lang="en-GB" dirty="0" smtClean="0"/>
              <a:t>Policy based archiving</a:t>
            </a:r>
          </a:p>
          <a:p>
            <a:pPr lvl="1"/>
            <a:r>
              <a:rPr lang="en-GB" dirty="0" smtClean="0"/>
              <a:t>RDA working group</a:t>
            </a:r>
          </a:p>
          <a:p>
            <a:pPr lvl="1"/>
            <a:r>
              <a:rPr lang="en-GB" dirty="0" smtClean="0"/>
              <a:t>Repository software</a:t>
            </a:r>
          </a:p>
          <a:p>
            <a:r>
              <a:rPr lang="en-GB" dirty="0" smtClean="0"/>
              <a:t>Sustainability</a:t>
            </a:r>
          </a:p>
          <a:p>
            <a:pPr lvl="1"/>
            <a:r>
              <a:rPr lang="en-GB" dirty="0" smtClean="0"/>
              <a:t>Infrastructures</a:t>
            </a:r>
          </a:p>
          <a:p>
            <a:pPr lvl="1"/>
            <a:r>
              <a:rPr lang="en-GB" dirty="0" smtClean="0"/>
              <a:t>Outcome of projects</a:t>
            </a:r>
          </a:p>
          <a:p>
            <a:pPr lvl="1"/>
            <a:r>
              <a:rPr lang="en-GB" dirty="0" smtClean="0"/>
              <a:t>Software</a:t>
            </a:r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4" y="1535249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3938954" y="3438051"/>
            <a:ext cx="3049200" cy="2548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Virtual research environment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500" dirty="0"/>
              <a:t>Multilevel VREs for ERAN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Crowd sourcing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500" dirty="0"/>
              <a:t>SME involvement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500" dirty="0"/>
              <a:t>Design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data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500" dirty="0"/>
              <a:t>Design studies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500" dirty="0"/>
              <a:t>NSIs and CESSDA involvement</a:t>
            </a:r>
          </a:p>
        </p:txBody>
      </p:sp>
    </p:spTree>
    <p:extLst>
      <p:ext uri="{BB962C8B-B14F-4D97-AF65-F5344CB8AC3E}">
        <p14:creationId xmlns:p14="http://schemas.microsoft.com/office/powerpoint/2010/main" val="30107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307015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rgbClr val="558ED5"/>
                </a:solidFill>
              </a:rPr>
              <a:t>What now?</a:t>
            </a:r>
            <a:endParaRPr lang="en-GB" sz="2800" b="1" dirty="0">
              <a:solidFill>
                <a:srgbClr val="558ED5"/>
              </a:solidFill>
            </a:endParaRP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GB" sz="2800" dirty="0" smtClean="0"/>
              <a:t>DASISH strategic board 5 items programme</a:t>
            </a:r>
          </a:p>
          <a:p>
            <a:pPr marL="285750" indent="-285750"/>
            <a:r>
              <a:rPr lang="en-GB" sz="2800" dirty="0" smtClean="0"/>
              <a:t>Present the findings at </a:t>
            </a:r>
            <a:r>
              <a:rPr lang="en-GB" sz="2400" dirty="0" smtClean="0"/>
              <a:t>Facing the Future</a:t>
            </a:r>
          </a:p>
          <a:p>
            <a:pPr marL="285750"/>
            <a:r>
              <a:rPr lang="en-GB" sz="2800" dirty="0" smtClean="0"/>
              <a:t>Continue to look for ways to face the challenges identified</a:t>
            </a:r>
          </a:p>
          <a:p>
            <a:pPr marL="285750"/>
            <a:r>
              <a:rPr lang="en-GB" sz="2800" dirty="0" smtClean="0"/>
              <a:t>Determine structure of future Cluster applications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19" y="2232514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03" y="1777146"/>
            <a:ext cx="6440629" cy="401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229600" cy="48717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chemeClr val="accent1"/>
                </a:solidFill>
              </a:rPr>
              <a:t>DASISH is a cluster project for 5 ESFRI infrastructures in SSH – Social Sciences and Humanities: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CESSDA 	Council of European Social Science Data Archives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CLARIN 	Common Language Resources and Technology Infrastructure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DARIAH 	Digital Research Infrastructure for the Arts and Humanities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ESS 		European Social Survey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SHARE 	Survey of Health, Ageing and Retirement in Europe</a:t>
            </a:r>
          </a:p>
          <a:p>
            <a:endParaRPr lang="en-GB" sz="3400" dirty="0"/>
          </a:p>
          <a:p>
            <a:r>
              <a:rPr lang="en-GB" sz="3400" dirty="0"/>
              <a:t>All aim for enhanced visibility and re-usability of digital resources, tools and services</a:t>
            </a:r>
          </a:p>
          <a:p>
            <a:endParaRPr lang="en-GB" sz="3400" dirty="0"/>
          </a:p>
          <a:p>
            <a:r>
              <a:rPr lang="en-GB" sz="3400" dirty="0"/>
              <a:t>All are constructing digital, distributed research infrastructures based on </a:t>
            </a:r>
          </a:p>
          <a:p>
            <a:pPr lvl="1"/>
            <a:r>
              <a:rPr lang="en-GB" sz="3400" dirty="0"/>
              <a:t>giving researchers an environment with access </a:t>
            </a:r>
            <a:r>
              <a:rPr lang="en-GB" sz="3400" dirty="0" smtClean="0"/>
              <a:t>to digital resources</a:t>
            </a:r>
            <a:endParaRPr lang="en-GB" sz="3400" dirty="0"/>
          </a:p>
          <a:p>
            <a:pPr lvl="1"/>
            <a:r>
              <a:rPr lang="en-GB" sz="3400" dirty="0"/>
              <a:t>offering community specific tools and services</a:t>
            </a:r>
          </a:p>
          <a:p>
            <a:pPr lvl="1"/>
            <a:r>
              <a:rPr lang="en-GB" sz="3400" dirty="0"/>
              <a:t>persistent, high quality common data services</a:t>
            </a:r>
          </a:p>
          <a:p>
            <a:endParaRPr lang="en-GB" sz="3400" dirty="0"/>
          </a:p>
          <a:p>
            <a:r>
              <a:rPr lang="en-GB" sz="3400" dirty="0"/>
              <a:t>All face identical types of challenges within this general architecture</a:t>
            </a:r>
          </a:p>
          <a:p>
            <a:endParaRPr lang="en-GB" sz="3400" dirty="0"/>
          </a:p>
          <a:p>
            <a:r>
              <a:rPr lang="en-GB" sz="3400" dirty="0"/>
              <a:t>All see the advantages of cross-fertilization and synergy in the construction phase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3" y="3868615"/>
            <a:ext cx="1648558" cy="164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611815" cy="487179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COMMON CHALLENGES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4000" dirty="0"/>
              <a:t>How to achieve integration and interoperability beyond the borders of the individual projects given different data organizations?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manage to preserve our cultural and scientific memory and keep the records of science accessible?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come from a down-load first scenario to a truly web-based usage scenario to optimally access and enrich the stored data to tackle the many big and small research challenges?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improve the quality of our data to enable advanced and cross-disciplinary access and enrichment operations?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simplify access conditions for researchers?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establish trust of SSH researchers in the infrastructure services?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04" y="3423138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834554" cy="48717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Understand the different usage scenarios and architectural solutions to identify ways to come to common SSH solutions for data and service integration and interoperability (WP2).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Identify major quality issues and take serious efforts and measures to improve quality with foci on survey quality enhancements (WP3) and the quality of metadata and data access (WP5).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Establish criteria for long term persistency and </a:t>
            </a:r>
            <a:r>
              <a:rPr lang="en-US" sz="1800" dirty="0" err="1"/>
              <a:t>curation</a:t>
            </a:r>
            <a:r>
              <a:rPr lang="en-US" sz="1800" dirty="0"/>
              <a:t> of data and interact, preferably with the emerging data infrastructure, to push the quick deployment of first generally available services (WP4).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Work on all aspects that will foster shared data access and enrichment, starting with basic layers such as AAI based trust domain up to cross-disciplinary data enrichment frameworks (WP5).</a:t>
            </a:r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54" y="2655277"/>
            <a:ext cx="1876173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307015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MORE 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Take care of legal &amp; ethical issues that are of relevance for all SSH domains in a cross-disciplinary activity and work on simplified solutions (WP6).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Take a variety of measures in trust building and to engage the communities – in particular the young generation of researchers and perhaps even the public – in making use of advanced features of the infrastructures by education and training programs (WP7).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 Disseminate the results according to proven channels (WP8). </a:t>
            </a:r>
            <a:endParaRPr lang="en-GB" sz="1800" dirty="0"/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5" y="2724150"/>
            <a:ext cx="2247900" cy="14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600092" cy="487179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DIGITAL RESEARCH ENVIRONMENT</a:t>
            </a:r>
          </a:p>
          <a:p>
            <a:pPr algn="ctr"/>
            <a:endParaRPr lang="en-GB" sz="4000" b="1" dirty="0"/>
          </a:p>
          <a:p>
            <a:r>
              <a:rPr lang="en-GB" sz="4000" b="1" dirty="0"/>
              <a:t>DASISH focuses on data quality assurance in the production of primary data in the social sciences by:</a:t>
            </a:r>
          </a:p>
          <a:p>
            <a:endParaRPr lang="en-GB" sz="4000" b="1" dirty="0"/>
          </a:p>
          <a:p>
            <a:r>
              <a:rPr lang="en-GB" sz="4000" dirty="0"/>
              <a:t>Developing software for Europe-wide surveys to collect and code occupation data more accurately, consistently and cost-effectively, and developing a Multilanguage questionnaire creation environment</a:t>
            </a:r>
          </a:p>
          <a:p>
            <a:endParaRPr lang="en-GB" sz="4000" dirty="0"/>
          </a:p>
          <a:p>
            <a:r>
              <a:rPr lang="en-GB" sz="4000" dirty="0"/>
              <a:t>Giving more effective access to questionnaire metadata</a:t>
            </a:r>
          </a:p>
          <a:p>
            <a:endParaRPr lang="en-GB" sz="4000" dirty="0"/>
          </a:p>
          <a:p>
            <a:r>
              <a:rPr lang="en-GB" sz="4000" dirty="0"/>
              <a:t>Creating a fieldwork monitoring system for cross-national surveys to centrally manage distributed fieldwork and help optimize response rates and data quality</a:t>
            </a:r>
          </a:p>
          <a:p>
            <a:endParaRPr lang="en-GB" sz="4000" dirty="0"/>
          </a:p>
          <a:p>
            <a:r>
              <a:rPr lang="en-GB" sz="4000" dirty="0"/>
              <a:t>Improving metadata quality through information material and training courses</a:t>
            </a:r>
            <a:endParaRPr lang="en-GB" sz="4000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58" y="3039208"/>
            <a:ext cx="2095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5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213231" cy="487179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TOOLS AND SERVICES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DASISH focuses on continuous data enrichment and research discipline specific workflows by:</a:t>
            </a:r>
          </a:p>
          <a:p>
            <a:endParaRPr lang="en-GB" sz="4000" b="1" dirty="0"/>
          </a:p>
          <a:p>
            <a:r>
              <a:rPr lang="en-GB" sz="4000" dirty="0"/>
              <a:t>Developing models for common deposit services which could be provided to all SSH researchers</a:t>
            </a:r>
          </a:p>
          <a:p>
            <a:endParaRPr lang="en-GB" sz="4000" dirty="0"/>
          </a:p>
          <a:p>
            <a:r>
              <a:rPr lang="en-GB" sz="4000" dirty="0"/>
              <a:t>Defining typical workflow processing chains and test them based on existing technology</a:t>
            </a:r>
          </a:p>
          <a:p>
            <a:endParaRPr lang="en-GB" sz="4000" dirty="0"/>
          </a:p>
          <a:p>
            <a:r>
              <a:rPr lang="en-GB" sz="4000" dirty="0"/>
              <a:t>Creating an annotation framework for data enrichment suitable for SSH researchers</a:t>
            </a:r>
          </a:p>
          <a:p>
            <a:endParaRPr lang="en-GB" sz="4000" dirty="0"/>
          </a:p>
          <a:p>
            <a:r>
              <a:rPr lang="en-GB" sz="4000" dirty="0"/>
              <a:t>Establishing a tools and services portal for the joint metadata domain and set up a framework for testing, evaluating and commenting on tools and services</a:t>
            </a:r>
            <a:endParaRPr lang="en-GB" sz="4000" b="1" dirty="0">
              <a:solidFill>
                <a:srgbClr val="558ED5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85" y="2666635"/>
            <a:ext cx="23622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119446" cy="487179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COMMON DATA SERVICES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DASISH focuses on digital preservation techniques, particularly access to and persistent availability of data through networks of community based solutions by:</a:t>
            </a:r>
          </a:p>
          <a:p>
            <a:endParaRPr lang="en-GB" sz="4000" dirty="0"/>
          </a:p>
          <a:p>
            <a:r>
              <a:rPr lang="en-GB" sz="4000" dirty="0"/>
              <a:t>Promoting the use of PID services (persistent identifiers)</a:t>
            </a:r>
          </a:p>
          <a:p>
            <a:endParaRPr lang="en-GB" sz="4000" dirty="0"/>
          </a:p>
          <a:p>
            <a:r>
              <a:rPr lang="en-GB" sz="4000" dirty="0"/>
              <a:t>Seeking to establish a trust environment and a joint data domain based on established authentication and authorisation infrastructure principles</a:t>
            </a:r>
          </a:p>
          <a:p>
            <a:endParaRPr lang="en-GB" sz="4000" dirty="0"/>
          </a:p>
          <a:p>
            <a:r>
              <a:rPr lang="en-GB" sz="4000" dirty="0"/>
              <a:t>Working out policy rules, business and access models that can be taken up by a common Data service layer providing long term preservation services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2013-11-06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EU Australian Infrastructure Workshop</a:t>
            </a:r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06" y="2287832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ISH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 Presentation master</Template>
  <TotalTime>198</TotalTime>
  <Words>1276</Words>
  <Application>Microsoft Office PowerPoint</Application>
  <PresentationFormat>Skærmshow (4:3)</PresentationFormat>
  <Paragraphs>304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DASISH Presentation master</vt:lpstr>
      <vt:lpstr>DASISH</vt:lpstr>
      <vt:lpstr>DASISH – Data Service Infrastructure for the Social Sciences and Humanities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MANAGEMENT</vt:lpstr>
      <vt:lpstr>Bringing Social Sciences and Humanities together</vt:lpstr>
      <vt:lpstr>Purpose</vt:lpstr>
      <vt:lpstr>PowerPoint-præsentation</vt:lpstr>
      <vt:lpstr>Programme: Day two</vt:lpstr>
      <vt:lpstr>Cluster Interaction III</vt:lpstr>
      <vt:lpstr>PowerPoint-præsentation</vt:lpstr>
      <vt:lpstr>PowerPoint-præsentation</vt:lpstr>
      <vt:lpstr>The final list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hjm</dc:creator>
  <cp:lastModifiedBy>hjm</cp:lastModifiedBy>
  <cp:revision>19</cp:revision>
  <dcterms:created xsi:type="dcterms:W3CDTF">2012-04-29T18:20:19Z</dcterms:created>
  <dcterms:modified xsi:type="dcterms:W3CDTF">2013-11-10T13:33:52Z</dcterms:modified>
</cp:coreProperties>
</file>