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0" r:id="rId4"/>
    <p:sldId id="262" r:id="rId5"/>
    <p:sldId id="261" r:id="rId6"/>
    <p:sldId id="259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9D160-AEA3-8B49-9C98-84CBF551BCFD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F1F21-2575-2449-8A54-ACCE97003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01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Levels of assurance…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F1F21-2575-2449-8A54-ACCE970031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01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CLARIN SPF contract was influenced by DASISH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F1F21-2575-2449-8A54-ACCE970031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8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5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16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5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6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2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391507"/>
            <a:ext cx="4040188" cy="3734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391507"/>
            <a:ext cx="4041775" cy="3734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1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sp>
        <p:nvSpPr>
          <p:cNvPr id="8" name="Pladsholder til tekst 7"/>
          <p:cNvSpPr>
            <a:spLocks noGrp="1"/>
          </p:cNvSpPr>
          <p:nvPr>
            <p:ph type="body" sz="quarter" idx="13"/>
          </p:nvPr>
        </p:nvSpPr>
        <p:spPr>
          <a:xfrm>
            <a:off x="457200" y="2063750"/>
            <a:ext cx="8229600" cy="219233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807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da-DK"/>
          </a:p>
        </p:txBody>
      </p:sp>
      <p:pic>
        <p:nvPicPr>
          <p:cNvPr id="10" name="Bildobjekt 4" descr="Logo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sp>
        <p:nvSpPr>
          <p:cNvPr id="12" name="Pladsholder til indhold 11"/>
          <p:cNvSpPr>
            <a:spLocks noGrp="1"/>
          </p:cNvSpPr>
          <p:nvPr>
            <p:ph sz="quarter" idx="13"/>
          </p:nvPr>
        </p:nvSpPr>
        <p:spPr>
          <a:xfrm>
            <a:off x="457200" y="2403230"/>
            <a:ext cx="8229600" cy="3681657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9281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1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Drag picture to placeholder or click icon to add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8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tif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11384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2426677"/>
            <a:ext cx="8229600" cy="3699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F9C57-E953-E445-B584-7B540830F072}" type="datetimeFigureOut">
              <a:rPr lang="en-US" smtClean="0"/>
              <a:t>23/11/14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42D8F-B6C6-6F43-BC25-91F4B7317A8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Bildobjekt 4" descr="Logo.tif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17" y="373025"/>
            <a:ext cx="7110385" cy="76547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312" y="6001788"/>
            <a:ext cx="981428" cy="70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127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DASISH Trust </a:t>
            </a:r>
            <a:r>
              <a:rPr lang="en-GB" dirty="0"/>
              <a:t>Federation Report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DASISH Task 5.1</a:t>
            </a:r>
          </a:p>
          <a:p>
            <a:r>
              <a:rPr lang="en-US" dirty="0" smtClean="0"/>
              <a:t>Daan Broeder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Federation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Term from AAI technology,  also referred to as Federated Identity Management (FIM)</a:t>
            </a:r>
          </a:p>
          <a:p>
            <a:r>
              <a:rPr lang="en-US" dirty="0" smtClean="0"/>
              <a:t>Combination of software, exchange protocols,  and</a:t>
            </a:r>
            <a:r>
              <a:rPr lang="en-US" b="1" dirty="0" smtClean="0"/>
              <a:t> organizational and legal agreements</a:t>
            </a:r>
          </a:p>
          <a:p>
            <a:r>
              <a:rPr lang="en-US" dirty="0" smtClean="0"/>
              <a:t>Allows users to log-in in web-applications hosted at members of the federation using their own institutional credentials</a:t>
            </a:r>
          </a:p>
          <a:p>
            <a:r>
              <a:rPr lang="en-US" i="1" dirty="0" smtClean="0"/>
              <a:t>Currently not (yet) for highly sensitive data, but suitable for &gt; 95% of our data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5290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SSH RI AAI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CLARIN Service Provider Federation</a:t>
            </a:r>
          </a:p>
          <a:p>
            <a:pPr lvl="1"/>
            <a:r>
              <a:rPr lang="en-US" dirty="0" smtClean="0"/>
              <a:t>Very successful connecting many home organizations to CLARIN services</a:t>
            </a:r>
          </a:p>
          <a:p>
            <a:pPr lvl="1"/>
            <a:r>
              <a:rPr lang="en-US" dirty="0" smtClean="0"/>
              <a:t> But high administrative overhead</a:t>
            </a:r>
          </a:p>
          <a:p>
            <a:r>
              <a:rPr lang="en-US" dirty="0" smtClean="0"/>
              <a:t>DARIAH  uses the </a:t>
            </a:r>
            <a:r>
              <a:rPr lang="en-US" dirty="0" err="1" smtClean="0"/>
              <a:t>eduGAIN</a:t>
            </a:r>
            <a:r>
              <a:rPr lang="en-US" dirty="0" smtClean="0"/>
              <a:t> inter-federation </a:t>
            </a:r>
          </a:p>
          <a:p>
            <a:pPr lvl="1"/>
            <a:r>
              <a:rPr lang="en-US" dirty="0" smtClean="0"/>
              <a:t>Less overhead and possible parity with CLARIN SPF in the future</a:t>
            </a:r>
          </a:p>
          <a:p>
            <a:r>
              <a:rPr lang="en-US" dirty="0" smtClean="0"/>
              <a:t>CESSDA has no common strategy yet but some FIM based federation prototypes done in the past </a:t>
            </a:r>
          </a:p>
          <a:p>
            <a:pPr lvl="1"/>
            <a:r>
              <a:rPr lang="en-US" dirty="0" smtClean="0"/>
              <a:t>Leans toward </a:t>
            </a:r>
            <a:r>
              <a:rPr lang="en-US" dirty="0" err="1" smtClean="0"/>
              <a:t>eduGAIN</a:t>
            </a:r>
            <a:r>
              <a:rPr lang="en-US" dirty="0" smtClean="0"/>
              <a:t>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8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8497"/>
            <a:ext cx="8377916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Federated Identity Management </a:t>
            </a:r>
            <a:br>
              <a:rPr lang="en-US" dirty="0" smtClean="0"/>
            </a:br>
            <a:r>
              <a:rPr lang="en-US" dirty="0" smtClean="0"/>
              <a:t>for the 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647"/>
            <a:ext cx="8229600" cy="369948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Technology is not controversial: </a:t>
            </a:r>
          </a:p>
          <a:p>
            <a:pPr lvl="1"/>
            <a:r>
              <a:rPr lang="en-US" dirty="0" smtClean="0"/>
              <a:t>SAML2 protocol, Shibboleth </a:t>
            </a:r>
            <a:r>
              <a:rPr lang="en-US" dirty="0" err="1" smtClean="0"/>
              <a:t>SimplSamlPhP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Use of national academic trust federations</a:t>
            </a:r>
          </a:p>
          <a:p>
            <a:pPr lvl="1"/>
            <a:r>
              <a:rPr lang="en-US" dirty="0" err="1" smtClean="0"/>
              <a:t>eduGAIN</a:t>
            </a:r>
            <a:r>
              <a:rPr lang="en-US" dirty="0" smtClean="0"/>
              <a:t> (GEANT) as an inter-federation</a:t>
            </a:r>
          </a:p>
          <a:p>
            <a:r>
              <a:rPr lang="en-US" dirty="0" smtClean="0"/>
              <a:t>Although the maintenance and configuration of such installations may be too difficult (CESSDA)</a:t>
            </a:r>
          </a:p>
          <a:p>
            <a:r>
              <a:rPr lang="en-US" dirty="0" smtClean="0"/>
              <a:t>Opinions differ </a:t>
            </a:r>
            <a:r>
              <a:rPr lang="en-US" dirty="0" err="1" smtClean="0"/>
              <a:t>wrt</a:t>
            </a:r>
            <a:r>
              <a:rPr lang="en-US" dirty="0" smtClean="0"/>
              <a:t>. current and future success of </a:t>
            </a:r>
            <a:r>
              <a:rPr lang="en-US" dirty="0" err="1" smtClean="0"/>
              <a:t>eduGAIN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6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DASISH task 5.1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Investigate acceptance of the CLARIN approach (Service Provider Federation)</a:t>
            </a:r>
          </a:p>
          <a:p>
            <a:pPr lvl="1"/>
            <a:r>
              <a:rPr lang="en-US" dirty="0" smtClean="0"/>
              <a:t>Legal framework, technology</a:t>
            </a:r>
          </a:p>
          <a:p>
            <a:pPr lvl="1"/>
            <a:r>
              <a:rPr lang="en-US" dirty="0" smtClean="0"/>
              <a:t>Cost sharing model?</a:t>
            </a:r>
          </a:p>
          <a:p>
            <a:r>
              <a:rPr lang="en-US" dirty="0" smtClean="0"/>
              <a:t>Promote acceptance of FIM by SSH centers</a:t>
            </a:r>
          </a:p>
          <a:p>
            <a:pPr lvl="1"/>
            <a:r>
              <a:rPr lang="en-US" dirty="0" smtClean="0"/>
              <a:t>DASISH leverage too small for changing existing plans</a:t>
            </a:r>
          </a:p>
          <a:p>
            <a:r>
              <a:rPr lang="en-US" dirty="0" smtClean="0"/>
              <a:t>Investigate CLARIN SPF </a:t>
            </a:r>
            <a:r>
              <a:rPr lang="en-US" dirty="0" err="1" smtClean="0"/>
              <a:t>eduGAIN</a:t>
            </a:r>
            <a:r>
              <a:rPr lang="en-US" dirty="0" smtClean="0"/>
              <a:t> synergy possibilities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83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3695"/>
            <a:ext cx="8229600" cy="441783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Not a DASISH specific Trust Federation</a:t>
            </a:r>
          </a:p>
          <a:p>
            <a:pPr lvl="1"/>
            <a:r>
              <a:rPr lang="en-US" dirty="0" smtClean="0"/>
              <a:t>Not sustainable: problematic cost sharing</a:t>
            </a:r>
          </a:p>
          <a:p>
            <a:pPr lvl="1"/>
            <a:r>
              <a:rPr lang="en-US" dirty="0" smtClean="0"/>
              <a:t>Also not so much interest: RIs seem content with own approach</a:t>
            </a:r>
          </a:p>
          <a:p>
            <a:pPr lvl="1"/>
            <a:r>
              <a:rPr lang="en-US" dirty="0" smtClean="0"/>
              <a:t>SSH specifics not clear, broad interdisciplinary  approach seems more attractive</a:t>
            </a:r>
          </a:p>
          <a:p>
            <a:r>
              <a:rPr lang="en-US" dirty="0" smtClean="0"/>
              <a:t>… but agreements between RIs</a:t>
            </a:r>
          </a:p>
          <a:p>
            <a:pPr lvl="1"/>
            <a:r>
              <a:rPr lang="en-US" dirty="0" smtClean="0"/>
              <a:t>Use of DARIAH homeless identity store</a:t>
            </a:r>
          </a:p>
          <a:p>
            <a:pPr lvl="1"/>
            <a:r>
              <a:rPr lang="en-US" dirty="0" smtClean="0"/>
              <a:t>Opening of CLARIN Service Provider Federation (T-centers)</a:t>
            </a:r>
          </a:p>
          <a:p>
            <a:r>
              <a:rPr lang="en-US" dirty="0" smtClean="0"/>
              <a:t>Further uptake of FIM by SSH centers</a:t>
            </a:r>
          </a:p>
          <a:p>
            <a:r>
              <a:rPr lang="en-US" dirty="0" smtClean="0"/>
              <a:t>Information exchange &amp; promoting SSH </a:t>
            </a:r>
            <a:r>
              <a:rPr lang="en-US" dirty="0"/>
              <a:t>RIs AAI discussions</a:t>
            </a:r>
          </a:p>
          <a:p>
            <a:r>
              <a:rPr lang="en-US" dirty="0" smtClean="0"/>
              <a:t>Representation SSH at different AAI </a:t>
            </a:r>
            <a:r>
              <a:rPr lang="en-US" dirty="0" err="1" smtClean="0"/>
              <a:t>fora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FIM4R, RDA </a:t>
            </a:r>
            <a:r>
              <a:rPr lang="en-US" dirty="0" err="1" smtClean="0"/>
              <a:t>FIMig</a:t>
            </a:r>
            <a:endParaRPr lang="en-US" dirty="0" smtClean="0"/>
          </a:p>
          <a:p>
            <a:r>
              <a:rPr lang="en-US" dirty="0" smtClean="0"/>
              <a:t>And of course an excellent report…</a:t>
            </a:r>
          </a:p>
        </p:txBody>
      </p:sp>
    </p:spTree>
    <p:extLst>
      <p:ext uri="{BB962C8B-B14F-4D97-AF65-F5344CB8AC3E}">
        <p14:creationId xmlns:p14="http://schemas.microsoft.com/office/powerpoint/2010/main" val="200158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566" y="2988466"/>
            <a:ext cx="8229600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48441"/>
            <a:ext cx="8229600" cy="2177722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Catharina </a:t>
            </a:r>
            <a:r>
              <a:rPr lang="en-US" dirty="0" err="1"/>
              <a:t>Wasner</a:t>
            </a:r>
            <a:r>
              <a:rPr lang="en-US" dirty="0"/>
              <a:t> (GESIS), Hilary </a:t>
            </a:r>
            <a:r>
              <a:rPr lang="en-US" dirty="0" err="1"/>
              <a:t>Beedham</a:t>
            </a:r>
            <a:r>
              <a:rPr lang="en-US" dirty="0"/>
              <a:t>, John Shepherdson (</a:t>
            </a:r>
            <a:r>
              <a:rPr lang="en-US" dirty="0" err="1"/>
              <a:t>UEssex</a:t>
            </a:r>
            <a:r>
              <a:rPr lang="en-US" dirty="0"/>
              <a:t>), Dieter van </a:t>
            </a:r>
            <a:r>
              <a:rPr lang="en-US" dirty="0" err="1"/>
              <a:t>Uytvanck</a:t>
            </a:r>
            <a:r>
              <a:rPr lang="en-US" dirty="0"/>
              <a:t>, </a:t>
            </a:r>
            <a:r>
              <a:rPr lang="en-US" dirty="0" err="1"/>
              <a:t>Przemek</a:t>
            </a:r>
            <a:r>
              <a:rPr lang="en-US" dirty="0"/>
              <a:t> </a:t>
            </a:r>
            <a:r>
              <a:rPr lang="en-US" dirty="0" err="1"/>
              <a:t>Lenckiewic</a:t>
            </a:r>
            <a:r>
              <a:rPr lang="en-US" dirty="0"/>
              <a:t>, </a:t>
            </a:r>
            <a:r>
              <a:rPr lang="en-US" dirty="0" err="1"/>
              <a:t>Kees</a:t>
            </a:r>
            <a:r>
              <a:rPr lang="en-US" dirty="0"/>
              <a:t> Jan van de </a:t>
            </a:r>
            <a:r>
              <a:rPr lang="en-US" dirty="0" err="1"/>
              <a:t>Looij</a:t>
            </a:r>
            <a:r>
              <a:rPr lang="en-US" dirty="0"/>
              <a:t>, Daan Broeder (MPI-PL)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52893"/>
      </p:ext>
    </p:extLst>
  </p:cSld>
  <p:clrMapOvr>
    <a:masterClrMapping/>
  </p:clrMapOvr>
</p:sld>
</file>

<file path=ppt/theme/theme1.xml><?xml version="1.0" encoding="utf-8"?>
<a:theme xmlns:a="http://schemas.openxmlformats.org/drawingml/2006/main" name="DASI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DASISH.thmx</Template>
  <TotalTime>5719</TotalTime>
  <Words>379</Words>
  <Application>Microsoft Macintosh PowerPoint</Application>
  <PresentationFormat>On-screen Show (4:3)</PresentationFormat>
  <Paragraphs>51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DASISH</vt:lpstr>
      <vt:lpstr>DASISH Trust Federation Report </vt:lpstr>
      <vt:lpstr>Trust Federation</vt:lpstr>
      <vt:lpstr>Existing SSH RI AAI Strategies</vt:lpstr>
      <vt:lpstr>Federated Identity Management  for the SSH</vt:lpstr>
      <vt:lpstr>DASISH task 5.1 plan</vt:lpstr>
      <vt:lpstr>Results</vt:lpstr>
      <vt:lpstr>Thank you</vt:lpstr>
    </vt:vector>
  </TitlesOfParts>
  <Company>MPI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DASISH Trust Federation Report </dc:title>
  <dc:creator>Daan Broeder</dc:creator>
  <cp:lastModifiedBy>Daan Broeder</cp:lastModifiedBy>
  <cp:revision>17</cp:revision>
  <dcterms:created xsi:type="dcterms:W3CDTF">2014-11-23T09:41:48Z</dcterms:created>
  <dcterms:modified xsi:type="dcterms:W3CDTF">2014-11-27T09:00:52Z</dcterms:modified>
</cp:coreProperties>
</file>