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18D206-C87A-483A-A4E3-50650E7E9EA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25BC233-1B91-4801-8A57-5C110AD3400A}">
      <dgm:prSet phldrT="[Tekst]"/>
      <dgm:spPr/>
      <dgm:t>
        <a:bodyPr/>
        <a:lstStyle/>
        <a:p>
          <a:r>
            <a:rPr lang="en-GB" dirty="0" smtClean="0"/>
            <a:t>Germany, Netherlands, Denmark, Iceland, Sweden, Norway, Finland, Spain, UK, Estonia</a:t>
          </a:r>
          <a:endParaRPr lang="en-GB" dirty="0"/>
        </a:p>
      </dgm:t>
    </dgm:pt>
    <dgm:pt modelId="{355A4AE9-71FE-4744-939F-62955F9440A5}" type="parTrans" cxnId="{CA80D4BE-C8D0-43B0-9C43-0D946CDA5F7E}">
      <dgm:prSet/>
      <dgm:spPr/>
      <dgm:t>
        <a:bodyPr/>
        <a:lstStyle/>
        <a:p>
          <a:endParaRPr lang="en-GB"/>
        </a:p>
      </dgm:t>
    </dgm:pt>
    <dgm:pt modelId="{48952C25-1FA2-4306-8380-EAE4F3BCC117}" type="sibTrans" cxnId="{CA80D4BE-C8D0-43B0-9C43-0D946CDA5F7E}">
      <dgm:prSet/>
      <dgm:spPr/>
      <dgm:t>
        <a:bodyPr/>
        <a:lstStyle/>
        <a:p>
          <a:endParaRPr lang="en-GB"/>
        </a:p>
      </dgm:t>
    </dgm:pt>
    <dgm:pt modelId="{9B66736F-9CA8-4F18-BD86-E33E336D9A98}">
      <dgm:prSet/>
      <dgm:spPr/>
      <dgm:t>
        <a:bodyPr/>
        <a:lstStyle/>
        <a:p>
          <a:r>
            <a:rPr lang="en-GB" dirty="0" smtClean="0"/>
            <a:t>Administrative data</a:t>
          </a:r>
          <a:r>
            <a:rPr lang="nb-NO" dirty="0" smtClean="0"/>
            <a:t>, </a:t>
          </a:r>
          <a:r>
            <a:rPr lang="en-GB" dirty="0" smtClean="0"/>
            <a:t>Audio-visual data</a:t>
          </a:r>
          <a:r>
            <a:rPr lang="nb-NO" dirty="0" smtClean="0"/>
            <a:t>, </a:t>
          </a:r>
          <a:r>
            <a:rPr lang="en-GB" dirty="0" smtClean="0"/>
            <a:t>Measurement data</a:t>
          </a:r>
          <a:r>
            <a:rPr lang="nb-NO" dirty="0" smtClean="0"/>
            <a:t>, </a:t>
          </a:r>
          <a:r>
            <a:rPr lang="en-GB" dirty="0" smtClean="0"/>
            <a:t>Survey data</a:t>
          </a:r>
          <a:r>
            <a:rPr lang="nb-NO" dirty="0" smtClean="0"/>
            <a:t>, </a:t>
          </a:r>
          <a:r>
            <a:rPr lang="en-GB" dirty="0" err="1" smtClean="0"/>
            <a:t>Paradata</a:t>
          </a:r>
          <a:r>
            <a:rPr lang="nb-NO" dirty="0" smtClean="0"/>
            <a:t>, </a:t>
          </a:r>
          <a:r>
            <a:rPr lang="en-GB" dirty="0" smtClean="0"/>
            <a:t>Text data</a:t>
          </a:r>
          <a:r>
            <a:rPr lang="nb-NO" dirty="0" smtClean="0"/>
            <a:t>, </a:t>
          </a:r>
          <a:r>
            <a:rPr lang="en-GB" dirty="0" smtClean="0"/>
            <a:t>Web data</a:t>
          </a:r>
          <a:r>
            <a:rPr lang="nb-NO" dirty="0" smtClean="0"/>
            <a:t>, </a:t>
          </a:r>
          <a:r>
            <a:rPr lang="en-GB" dirty="0" smtClean="0"/>
            <a:t>Metadata</a:t>
          </a:r>
          <a:endParaRPr lang="nb-NO" dirty="0"/>
        </a:p>
      </dgm:t>
    </dgm:pt>
    <dgm:pt modelId="{75E69154-DF37-4D7C-8622-FA28BE717C88}" type="parTrans" cxnId="{EF2BB7FC-9B92-408C-9507-69345BCBECD5}">
      <dgm:prSet/>
      <dgm:spPr/>
      <dgm:t>
        <a:bodyPr/>
        <a:lstStyle/>
        <a:p>
          <a:endParaRPr lang="en-GB"/>
        </a:p>
      </dgm:t>
    </dgm:pt>
    <dgm:pt modelId="{AC9CFA54-C9FB-4DF1-BDD2-DCD139C8A2F3}" type="sibTrans" cxnId="{EF2BB7FC-9B92-408C-9507-69345BCBECD5}">
      <dgm:prSet/>
      <dgm:spPr/>
      <dgm:t>
        <a:bodyPr/>
        <a:lstStyle/>
        <a:p>
          <a:endParaRPr lang="en-GB"/>
        </a:p>
      </dgm:t>
    </dgm:pt>
    <dgm:pt modelId="{5C3E80E6-C70B-40BD-ADA7-629D7422F7FA}">
      <dgm:prSet phldrT="[Tekst]"/>
      <dgm:spPr/>
      <dgm:t>
        <a:bodyPr/>
        <a:lstStyle/>
        <a:p>
          <a:r>
            <a:rPr lang="en-GB" smtClean="0"/>
            <a:t>Legal and Ethical approval, Informed consent, Preservation, Access and reuse, Copyright</a:t>
          </a:r>
          <a:endParaRPr lang="en-GB" dirty="0"/>
        </a:p>
      </dgm:t>
    </dgm:pt>
    <dgm:pt modelId="{986D42B2-DA37-498C-91D7-3901483751F3}" type="parTrans" cxnId="{9CFB190B-55B5-431F-84F2-79C2B12F4BE7}">
      <dgm:prSet/>
      <dgm:spPr/>
      <dgm:t>
        <a:bodyPr/>
        <a:lstStyle/>
        <a:p>
          <a:endParaRPr lang="en-GB"/>
        </a:p>
      </dgm:t>
    </dgm:pt>
    <dgm:pt modelId="{C651AD5E-C61A-448E-B47A-2EB342993A54}" type="sibTrans" cxnId="{9CFB190B-55B5-431F-84F2-79C2B12F4BE7}">
      <dgm:prSet/>
      <dgm:spPr/>
      <dgm:t>
        <a:bodyPr/>
        <a:lstStyle/>
        <a:p>
          <a:endParaRPr lang="en-GB"/>
        </a:p>
      </dgm:t>
    </dgm:pt>
    <dgm:pt modelId="{58C04C4C-2DA3-4270-834C-120B704DADCB}" type="pres">
      <dgm:prSet presAssocID="{A518D206-C87A-483A-A4E3-50650E7E9EA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nb-NO"/>
        </a:p>
      </dgm:t>
    </dgm:pt>
    <dgm:pt modelId="{D72F7434-4372-434B-95B7-8114C1F8463E}" type="pres">
      <dgm:prSet presAssocID="{825BC233-1B91-4801-8A57-5C110AD3400A}" presName="thickLine" presStyleLbl="alignNode1" presStyleIdx="0" presStyleCnt="3"/>
      <dgm:spPr/>
    </dgm:pt>
    <dgm:pt modelId="{C01FD342-8948-41C8-885C-486EA38C51A9}" type="pres">
      <dgm:prSet presAssocID="{825BC233-1B91-4801-8A57-5C110AD3400A}" presName="horz1" presStyleCnt="0"/>
      <dgm:spPr/>
    </dgm:pt>
    <dgm:pt modelId="{AA22844A-55D9-4DD1-9054-DE225F00BF70}" type="pres">
      <dgm:prSet presAssocID="{825BC233-1B91-4801-8A57-5C110AD3400A}" presName="tx1" presStyleLbl="revTx" presStyleIdx="0" presStyleCnt="3"/>
      <dgm:spPr/>
      <dgm:t>
        <a:bodyPr/>
        <a:lstStyle/>
        <a:p>
          <a:endParaRPr lang="en-GB"/>
        </a:p>
      </dgm:t>
    </dgm:pt>
    <dgm:pt modelId="{6ADB09D6-CBA3-4F45-A7F5-879BF29449E6}" type="pres">
      <dgm:prSet presAssocID="{825BC233-1B91-4801-8A57-5C110AD3400A}" presName="vert1" presStyleCnt="0"/>
      <dgm:spPr/>
    </dgm:pt>
    <dgm:pt modelId="{DC45C4BC-B527-44DE-9513-D0582ADC1D32}" type="pres">
      <dgm:prSet presAssocID="{5C3E80E6-C70B-40BD-ADA7-629D7422F7FA}" presName="thickLine" presStyleLbl="alignNode1" presStyleIdx="1" presStyleCnt="3"/>
      <dgm:spPr/>
    </dgm:pt>
    <dgm:pt modelId="{C0C75370-2506-407E-AD50-60BC7BC8A475}" type="pres">
      <dgm:prSet presAssocID="{5C3E80E6-C70B-40BD-ADA7-629D7422F7FA}" presName="horz1" presStyleCnt="0"/>
      <dgm:spPr/>
    </dgm:pt>
    <dgm:pt modelId="{387E0595-EBCF-43EC-AD34-4FC201E56F0A}" type="pres">
      <dgm:prSet presAssocID="{5C3E80E6-C70B-40BD-ADA7-629D7422F7FA}" presName="tx1" presStyleLbl="revTx" presStyleIdx="1" presStyleCnt="3"/>
      <dgm:spPr/>
      <dgm:t>
        <a:bodyPr/>
        <a:lstStyle/>
        <a:p>
          <a:endParaRPr lang="en-GB"/>
        </a:p>
      </dgm:t>
    </dgm:pt>
    <dgm:pt modelId="{6539F439-45C4-473C-9AC1-306BBAA9FD51}" type="pres">
      <dgm:prSet presAssocID="{5C3E80E6-C70B-40BD-ADA7-629D7422F7FA}" presName="vert1" presStyleCnt="0"/>
      <dgm:spPr/>
    </dgm:pt>
    <dgm:pt modelId="{924686F4-0A01-4C62-A4D5-10EB7ADF1B45}" type="pres">
      <dgm:prSet presAssocID="{9B66736F-9CA8-4F18-BD86-E33E336D9A98}" presName="thickLine" presStyleLbl="alignNode1" presStyleIdx="2" presStyleCnt="3"/>
      <dgm:spPr/>
    </dgm:pt>
    <dgm:pt modelId="{FA356007-578F-4855-ADF6-69A0C3EC82D5}" type="pres">
      <dgm:prSet presAssocID="{9B66736F-9CA8-4F18-BD86-E33E336D9A98}" presName="horz1" presStyleCnt="0"/>
      <dgm:spPr/>
    </dgm:pt>
    <dgm:pt modelId="{70AE1053-8BE5-478C-90DF-F3E632E49DD9}" type="pres">
      <dgm:prSet presAssocID="{9B66736F-9CA8-4F18-BD86-E33E336D9A98}" presName="tx1" presStyleLbl="revTx" presStyleIdx="2" presStyleCnt="3"/>
      <dgm:spPr/>
      <dgm:t>
        <a:bodyPr/>
        <a:lstStyle/>
        <a:p>
          <a:endParaRPr lang="nb-NO"/>
        </a:p>
      </dgm:t>
    </dgm:pt>
    <dgm:pt modelId="{38221934-00BF-4144-9B16-9FDDA5B1454F}" type="pres">
      <dgm:prSet presAssocID="{9B66736F-9CA8-4F18-BD86-E33E336D9A98}" presName="vert1" presStyleCnt="0"/>
      <dgm:spPr/>
    </dgm:pt>
  </dgm:ptLst>
  <dgm:cxnLst>
    <dgm:cxn modelId="{9CFB190B-55B5-431F-84F2-79C2B12F4BE7}" srcId="{A518D206-C87A-483A-A4E3-50650E7E9EA1}" destId="{5C3E80E6-C70B-40BD-ADA7-629D7422F7FA}" srcOrd="1" destOrd="0" parTransId="{986D42B2-DA37-498C-91D7-3901483751F3}" sibTransId="{C651AD5E-C61A-448E-B47A-2EB342993A54}"/>
    <dgm:cxn modelId="{CA80D4BE-C8D0-43B0-9C43-0D946CDA5F7E}" srcId="{A518D206-C87A-483A-A4E3-50650E7E9EA1}" destId="{825BC233-1B91-4801-8A57-5C110AD3400A}" srcOrd="0" destOrd="0" parTransId="{355A4AE9-71FE-4744-939F-62955F9440A5}" sibTransId="{48952C25-1FA2-4306-8380-EAE4F3BCC117}"/>
    <dgm:cxn modelId="{EF2BB7FC-9B92-408C-9507-69345BCBECD5}" srcId="{A518D206-C87A-483A-A4E3-50650E7E9EA1}" destId="{9B66736F-9CA8-4F18-BD86-E33E336D9A98}" srcOrd="2" destOrd="0" parTransId="{75E69154-DF37-4D7C-8622-FA28BE717C88}" sibTransId="{AC9CFA54-C9FB-4DF1-BDD2-DCD139C8A2F3}"/>
    <dgm:cxn modelId="{32081094-3CE9-4E7D-9B62-C86F27073E74}" type="presOf" srcId="{825BC233-1B91-4801-8A57-5C110AD3400A}" destId="{AA22844A-55D9-4DD1-9054-DE225F00BF70}" srcOrd="0" destOrd="0" presId="urn:microsoft.com/office/officeart/2008/layout/LinedList"/>
    <dgm:cxn modelId="{B565FA13-0D7C-4760-91D3-515553CC1BC3}" type="presOf" srcId="{5C3E80E6-C70B-40BD-ADA7-629D7422F7FA}" destId="{387E0595-EBCF-43EC-AD34-4FC201E56F0A}" srcOrd="0" destOrd="0" presId="urn:microsoft.com/office/officeart/2008/layout/LinedList"/>
    <dgm:cxn modelId="{FA10A567-28C2-400D-8E03-C239C2645F20}" type="presOf" srcId="{A518D206-C87A-483A-A4E3-50650E7E9EA1}" destId="{58C04C4C-2DA3-4270-834C-120B704DADCB}" srcOrd="0" destOrd="0" presId="urn:microsoft.com/office/officeart/2008/layout/LinedList"/>
    <dgm:cxn modelId="{D747FCE2-3231-4802-BA0F-897F39DB2420}" type="presOf" srcId="{9B66736F-9CA8-4F18-BD86-E33E336D9A98}" destId="{70AE1053-8BE5-478C-90DF-F3E632E49DD9}" srcOrd="0" destOrd="0" presId="urn:microsoft.com/office/officeart/2008/layout/LinedList"/>
    <dgm:cxn modelId="{41CCC4C3-A095-41BA-94C4-4B646BB4F5AF}" type="presParOf" srcId="{58C04C4C-2DA3-4270-834C-120B704DADCB}" destId="{D72F7434-4372-434B-95B7-8114C1F8463E}" srcOrd="0" destOrd="0" presId="urn:microsoft.com/office/officeart/2008/layout/LinedList"/>
    <dgm:cxn modelId="{2577213B-6BBE-48F6-B2B9-381B1F9CD182}" type="presParOf" srcId="{58C04C4C-2DA3-4270-834C-120B704DADCB}" destId="{C01FD342-8948-41C8-885C-486EA38C51A9}" srcOrd="1" destOrd="0" presId="urn:microsoft.com/office/officeart/2008/layout/LinedList"/>
    <dgm:cxn modelId="{D31D29CF-55DF-43E6-83DE-BF4AA3E1A6C7}" type="presParOf" srcId="{C01FD342-8948-41C8-885C-486EA38C51A9}" destId="{AA22844A-55D9-4DD1-9054-DE225F00BF70}" srcOrd="0" destOrd="0" presId="urn:microsoft.com/office/officeart/2008/layout/LinedList"/>
    <dgm:cxn modelId="{A119F08B-F3E6-4CBF-BECA-B04FE4FD4457}" type="presParOf" srcId="{C01FD342-8948-41C8-885C-486EA38C51A9}" destId="{6ADB09D6-CBA3-4F45-A7F5-879BF29449E6}" srcOrd="1" destOrd="0" presId="urn:microsoft.com/office/officeart/2008/layout/LinedList"/>
    <dgm:cxn modelId="{FD4BD97D-67EC-4C80-B49E-99F5BD6075AD}" type="presParOf" srcId="{58C04C4C-2DA3-4270-834C-120B704DADCB}" destId="{DC45C4BC-B527-44DE-9513-D0582ADC1D32}" srcOrd="2" destOrd="0" presId="urn:microsoft.com/office/officeart/2008/layout/LinedList"/>
    <dgm:cxn modelId="{9F9435E4-DB4E-424E-81FB-6F66BF1F29B5}" type="presParOf" srcId="{58C04C4C-2DA3-4270-834C-120B704DADCB}" destId="{C0C75370-2506-407E-AD50-60BC7BC8A475}" srcOrd="3" destOrd="0" presId="urn:microsoft.com/office/officeart/2008/layout/LinedList"/>
    <dgm:cxn modelId="{3DE73D65-D3B0-4112-96D9-BC68A804E51E}" type="presParOf" srcId="{C0C75370-2506-407E-AD50-60BC7BC8A475}" destId="{387E0595-EBCF-43EC-AD34-4FC201E56F0A}" srcOrd="0" destOrd="0" presId="urn:microsoft.com/office/officeart/2008/layout/LinedList"/>
    <dgm:cxn modelId="{D10ADFA6-5D49-42E1-B841-6E23511371D4}" type="presParOf" srcId="{C0C75370-2506-407E-AD50-60BC7BC8A475}" destId="{6539F439-45C4-473C-9AC1-306BBAA9FD51}" srcOrd="1" destOrd="0" presId="urn:microsoft.com/office/officeart/2008/layout/LinedList"/>
    <dgm:cxn modelId="{AF957FC1-91EC-49A8-8FAD-71AB6C7EC168}" type="presParOf" srcId="{58C04C4C-2DA3-4270-834C-120B704DADCB}" destId="{924686F4-0A01-4C62-A4D5-10EB7ADF1B45}" srcOrd="4" destOrd="0" presId="urn:microsoft.com/office/officeart/2008/layout/LinedList"/>
    <dgm:cxn modelId="{39BF5EE8-2820-4A5A-8B3A-2FD22DECA224}" type="presParOf" srcId="{58C04C4C-2DA3-4270-834C-120B704DADCB}" destId="{FA356007-578F-4855-ADF6-69A0C3EC82D5}" srcOrd="5" destOrd="0" presId="urn:microsoft.com/office/officeart/2008/layout/LinedList"/>
    <dgm:cxn modelId="{0A723EA7-32FC-40C1-A458-E4B6B514B43E}" type="presParOf" srcId="{FA356007-578F-4855-ADF6-69A0C3EC82D5}" destId="{70AE1053-8BE5-478C-90DF-F3E632E49DD9}" srcOrd="0" destOrd="0" presId="urn:microsoft.com/office/officeart/2008/layout/LinedList"/>
    <dgm:cxn modelId="{1741FF3B-9566-467E-8227-FB25C91BD4AC}" type="presParOf" srcId="{FA356007-578F-4855-ADF6-69A0C3EC82D5}" destId="{38221934-00BF-4144-9B16-9FDDA5B1454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255B4C7-6712-476E-99A2-08DFE72DA28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857ED72-2A92-4B0B-AA6A-03F825802D49}">
      <dgm:prSet phldrT="[Tekst]"/>
      <dgm:spPr/>
      <dgm:t>
        <a:bodyPr/>
        <a:lstStyle/>
        <a:p>
          <a:r>
            <a:rPr lang="en-GB" dirty="0" smtClean="0"/>
            <a:t>Diversity in law and legal practice</a:t>
          </a:r>
          <a:endParaRPr lang="en-GB" dirty="0"/>
        </a:p>
      </dgm:t>
    </dgm:pt>
    <dgm:pt modelId="{20F32E0C-C71B-4B52-83FF-14D15135A07B}" type="parTrans" cxnId="{C62FDC63-C519-48F3-A66E-9F7B17F5337E}">
      <dgm:prSet/>
      <dgm:spPr/>
      <dgm:t>
        <a:bodyPr/>
        <a:lstStyle/>
        <a:p>
          <a:endParaRPr lang="en-GB"/>
        </a:p>
      </dgm:t>
    </dgm:pt>
    <dgm:pt modelId="{0598EAAA-B6CE-45BE-A4AB-7A27239A36BE}" type="sibTrans" cxnId="{C62FDC63-C519-48F3-A66E-9F7B17F5337E}">
      <dgm:prSet/>
      <dgm:spPr/>
      <dgm:t>
        <a:bodyPr/>
        <a:lstStyle/>
        <a:p>
          <a:endParaRPr lang="en-GB"/>
        </a:p>
      </dgm:t>
    </dgm:pt>
    <dgm:pt modelId="{DA3A860D-FA7A-40C4-B853-B50AF1975BDE}">
      <dgm:prSet phldrT="[Tekst]"/>
      <dgm:spPr/>
      <dgm:t>
        <a:bodyPr/>
        <a:lstStyle/>
        <a:p>
          <a:r>
            <a:rPr lang="en-GB" dirty="0" smtClean="0"/>
            <a:t>Illustrates the need to harmonise legal framework and practice</a:t>
          </a:r>
          <a:endParaRPr lang="en-GB" dirty="0"/>
        </a:p>
      </dgm:t>
    </dgm:pt>
    <dgm:pt modelId="{7D4C6280-4412-4AA4-80EF-85ED187C7C0B}" type="parTrans" cxnId="{A905AB3F-7769-4080-BB02-D15AE1F5F892}">
      <dgm:prSet/>
      <dgm:spPr/>
      <dgm:t>
        <a:bodyPr/>
        <a:lstStyle/>
        <a:p>
          <a:endParaRPr lang="en-GB"/>
        </a:p>
      </dgm:t>
    </dgm:pt>
    <dgm:pt modelId="{4D5B04E5-6A58-4F31-B5AE-F4FB2F0A3B1C}" type="sibTrans" cxnId="{A905AB3F-7769-4080-BB02-D15AE1F5F892}">
      <dgm:prSet/>
      <dgm:spPr/>
      <dgm:t>
        <a:bodyPr/>
        <a:lstStyle/>
        <a:p>
          <a:endParaRPr lang="en-GB"/>
        </a:p>
      </dgm:t>
    </dgm:pt>
    <dgm:pt modelId="{A050B754-DE9C-4F53-AB4F-E87BB985BCF0}">
      <dgm:prSet phldrT="[Tekst]"/>
      <dgm:spPr/>
      <dgm:t>
        <a:bodyPr/>
        <a:lstStyle/>
        <a:p>
          <a:r>
            <a:rPr lang="en-GB" smtClean="0"/>
            <a:t>Barriers for cross-country research and data sharing</a:t>
          </a:r>
          <a:endParaRPr lang="en-GB" dirty="0"/>
        </a:p>
      </dgm:t>
    </dgm:pt>
    <dgm:pt modelId="{1CD3A992-7C23-4F12-AE64-8E03FF6A2309}" type="parTrans" cxnId="{A4FDCA4F-4678-47EE-8214-0A576BACC191}">
      <dgm:prSet/>
      <dgm:spPr/>
      <dgm:t>
        <a:bodyPr/>
        <a:lstStyle/>
        <a:p>
          <a:endParaRPr lang="en-GB"/>
        </a:p>
      </dgm:t>
    </dgm:pt>
    <dgm:pt modelId="{856A62BB-CBA5-48C9-B1A2-9E37E80E8ED2}" type="sibTrans" cxnId="{A4FDCA4F-4678-47EE-8214-0A576BACC191}">
      <dgm:prSet/>
      <dgm:spPr/>
      <dgm:t>
        <a:bodyPr/>
        <a:lstStyle/>
        <a:p>
          <a:endParaRPr lang="en-GB"/>
        </a:p>
      </dgm:t>
    </dgm:pt>
    <dgm:pt modelId="{65E6E36F-28D7-473D-810D-08548A2868D8}" type="pres">
      <dgm:prSet presAssocID="{7255B4C7-6712-476E-99A2-08DFE72DA28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nb-NO"/>
        </a:p>
      </dgm:t>
    </dgm:pt>
    <dgm:pt modelId="{DFA2AFDE-7815-4776-89AE-A94722A2D9B7}" type="pres">
      <dgm:prSet presAssocID="{0857ED72-2A92-4B0B-AA6A-03F825802D49}" presName="thickLine" presStyleLbl="alignNode1" presStyleIdx="0" presStyleCnt="3"/>
      <dgm:spPr/>
    </dgm:pt>
    <dgm:pt modelId="{5500E892-23DA-4440-BF0C-A004B8E749FD}" type="pres">
      <dgm:prSet presAssocID="{0857ED72-2A92-4B0B-AA6A-03F825802D49}" presName="horz1" presStyleCnt="0"/>
      <dgm:spPr/>
    </dgm:pt>
    <dgm:pt modelId="{9A77545F-B165-444D-8D79-CEBFA09CFF1A}" type="pres">
      <dgm:prSet presAssocID="{0857ED72-2A92-4B0B-AA6A-03F825802D49}" presName="tx1" presStyleLbl="revTx" presStyleIdx="0" presStyleCnt="3"/>
      <dgm:spPr/>
      <dgm:t>
        <a:bodyPr/>
        <a:lstStyle/>
        <a:p>
          <a:endParaRPr lang="en-GB"/>
        </a:p>
      </dgm:t>
    </dgm:pt>
    <dgm:pt modelId="{37ACE256-970C-40AD-BEB2-E2A655B84248}" type="pres">
      <dgm:prSet presAssocID="{0857ED72-2A92-4B0B-AA6A-03F825802D49}" presName="vert1" presStyleCnt="0"/>
      <dgm:spPr/>
    </dgm:pt>
    <dgm:pt modelId="{C689EA6B-234E-4215-A41E-A71A83AAB07E}" type="pres">
      <dgm:prSet presAssocID="{A050B754-DE9C-4F53-AB4F-E87BB985BCF0}" presName="thickLine" presStyleLbl="alignNode1" presStyleIdx="1" presStyleCnt="3"/>
      <dgm:spPr/>
    </dgm:pt>
    <dgm:pt modelId="{1B9AD543-C19B-4200-8DF1-D19D01110C0E}" type="pres">
      <dgm:prSet presAssocID="{A050B754-DE9C-4F53-AB4F-E87BB985BCF0}" presName="horz1" presStyleCnt="0"/>
      <dgm:spPr/>
    </dgm:pt>
    <dgm:pt modelId="{C9E46D02-34A1-4AF4-8E81-0BB1267F843E}" type="pres">
      <dgm:prSet presAssocID="{A050B754-DE9C-4F53-AB4F-E87BB985BCF0}" presName="tx1" presStyleLbl="revTx" presStyleIdx="1" presStyleCnt="3"/>
      <dgm:spPr/>
      <dgm:t>
        <a:bodyPr/>
        <a:lstStyle/>
        <a:p>
          <a:endParaRPr lang="en-GB"/>
        </a:p>
      </dgm:t>
    </dgm:pt>
    <dgm:pt modelId="{C059A87D-2653-4F83-8539-6212506803B2}" type="pres">
      <dgm:prSet presAssocID="{A050B754-DE9C-4F53-AB4F-E87BB985BCF0}" presName="vert1" presStyleCnt="0"/>
      <dgm:spPr/>
    </dgm:pt>
    <dgm:pt modelId="{4AB0F6CB-24AE-4CB6-99AB-71B7B91671B6}" type="pres">
      <dgm:prSet presAssocID="{DA3A860D-FA7A-40C4-B853-B50AF1975BDE}" presName="thickLine" presStyleLbl="alignNode1" presStyleIdx="2" presStyleCnt="3"/>
      <dgm:spPr/>
    </dgm:pt>
    <dgm:pt modelId="{74B97F5A-A613-4119-952E-04D1F1B03433}" type="pres">
      <dgm:prSet presAssocID="{DA3A860D-FA7A-40C4-B853-B50AF1975BDE}" presName="horz1" presStyleCnt="0"/>
      <dgm:spPr/>
    </dgm:pt>
    <dgm:pt modelId="{81403CAE-1A80-4222-BE6C-7020B67206DF}" type="pres">
      <dgm:prSet presAssocID="{DA3A860D-FA7A-40C4-B853-B50AF1975BDE}" presName="tx1" presStyleLbl="revTx" presStyleIdx="2" presStyleCnt="3"/>
      <dgm:spPr/>
      <dgm:t>
        <a:bodyPr/>
        <a:lstStyle/>
        <a:p>
          <a:endParaRPr lang="en-GB"/>
        </a:p>
      </dgm:t>
    </dgm:pt>
    <dgm:pt modelId="{7322BFE7-5FD4-4383-B012-F8816AFC0537}" type="pres">
      <dgm:prSet presAssocID="{DA3A860D-FA7A-40C4-B853-B50AF1975BDE}" presName="vert1" presStyleCnt="0"/>
      <dgm:spPr/>
    </dgm:pt>
  </dgm:ptLst>
  <dgm:cxnLst>
    <dgm:cxn modelId="{983829AF-BB12-46F9-B7A9-D5E3E544F38E}" type="presOf" srcId="{A050B754-DE9C-4F53-AB4F-E87BB985BCF0}" destId="{C9E46D02-34A1-4AF4-8E81-0BB1267F843E}" srcOrd="0" destOrd="0" presId="urn:microsoft.com/office/officeart/2008/layout/LinedList"/>
    <dgm:cxn modelId="{A4FDCA4F-4678-47EE-8214-0A576BACC191}" srcId="{7255B4C7-6712-476E-99A2-08DFE72DA28C}" destId="{A050B754-DE9C-4F53-AB4F-E87BB985BCF0}" srcOrd="1" destOrd="0" parTransId="{1CD3A992-7C23-4F12-AE64-8E03FF6A2309}" sibTransId="{856A62BB-CBA5-48C9-B1A2-9E37E80E8ED2}"/>
    <dgm:cxn modelId="{A905AB3F-7769-4080-BB02-D15AE1F5F892}" srcId="{7255B4C7-6712-476E-99A2-08DFE72DA28C}" destId="{DA3A860D-FA7A-40C4-B853-B50AF1975BDE}" srcOrd="2" destOrd="0" parTransId="{7D4C6280-4412-4AA4-80EF-85ED187C7C0B}" sibTransId="{4D5B04E5-6A58-4F31-B5AE-F4FB2F0A3B1C}"/>
    <dgm:cxn modelId="{C308A7AE-5DE9-4681-89B7-75FC250D9FFB}" type="presOf" srcId="{DA3A860D-FA7A-40C4-B853-B50AF1975BDE}" destId="{81403CAE-1A80-4222-BE6C-7020B67206DF}" srcOrd="0" destOrd="0" presId="urn:microsoft.com/office/officeart/2008/layout/LinedList"/>
    <dgm:cxn modelId="{23C76732-70CB-427D-89F2-A65D01042E3C}" type="presOf" srcId="{7255B4C7-6712-476E-99A2-08DFE72DA28C}" destId="{65E6E36F-28D7-473D-810D-08548A2868D8}" srcOrd="0" destOrd="0" presId="urn:microsoft.com/office/officeart/2008/layout/LinedList"/>
    <dgm:cxn modelId="{C62FDC63-C519-48F3-A66E-9F7B17F5337E}" srcId="{7255B4C7-6712-476E-99A2-08DFE72DA28C}" destId="{0857ED72-2A92-4B0B-AA6A-03F825802D49}" srcOrd="0" destOrd="0" parTransId="{20F32E0C-C71B-4B52-83FF-14D15135A07B}" sibTransId="{0598EAAA-B6CE-45BE-A4AB-7A27239A36BE}"/>
    <dgm:cxn modelId="{BB5E18C3-FBE8-42A2-A038-690505D81A2D}" type="presOf" srcId="{0857ED72-2A92-4B0B-AA6A-03F825802D49}" destId="{9A77545F-B165-444D-8D79-CEBFA09CFF1A}" srcOrd="0" destOrd="0" presId="urn:microsoft.com/office/officeart/2008/layout/LinedList"/>
    <dgm:cxn modelId="{4A5174F7-B971-4FD5-AEB3-F2EB937CFD8E}" type="presParOf" srcId="{65E6E36F-28D7-473D-810D-08548A2868D8}" destId="{DFA2AFDE-7815-4776-89AE-A94722A2D9B7}" srcOrd="0" destOrd="0" presId="urn:microsoft.com/office/officeart/2008/layout/LinedList"/>
    <dgm:cxn modelId="{9828AF96-902A-437A-B15D-08CCEE8FE21E}" type="presParOf" srcId="{65E6E36F-28D7-473D-810D-08548A2868D8}" destId="{5500E892-23DA-4440-BF0C-A004B8E749FD}" srcOrd="1" destOrd="0" presId="urn:microsoft.com/office/officeart/2008/layout/LinedList"/>
    <dgm:cxn modelId="{3F73D4F7-779F-4252-82BD-437164D45A64}" type="presParOf" srcId="{5500E892-23DA-4440-BF0C-A004B8E749FD}" destId="{9A77545F-B165-444D-8D79-CEBFA09CFF1A}" srcOrd="0" destOrd="0" presId="urn:microsoft.com/office/officeart/2008/layout/LinedList"/>
    <dgm:cxn modelId="{7E88F70A-075D-4C7A-8521-E4F050CE60DA}" type="presParOf" srcId="{5500E892-23DA-4440-BF0C-A004B8E749FD}" destId="{37ACE256-970C-40AD-BEB2-E2A655B84248}" srcOrd="1" destOrd="0" presId="urn:microsoft.com/office/officeart/2008/layout/LinedList"/>
    <dgm:cxn modelId="{21C899C6-602D-4F25-8268-D5788C89B848}" type="presParOf" srcId="{65E6E36F-28D7-473D-810D-08548A2868D8}" destId="{C689EA6B-234E-4215-A41E-A71A83AAB07E}" srcOrd="2" destOrd="0" presId="urn:microsoft.com/office/officeart/2008/layout/LinedList"/>
    <dgm:cxn modelId="{4C503C74-0197-45DF-87F7-17E36A31E1B9}" type="presParOf" srcId="{65E6E36F-28D7-473D-810D-08548A2868D8}" destId="{1B9AD543-C19B-4200-8DF1-D19D01110C0E}" srcOrd="3" destOrd="0" presId="urn:microsoft.com/office/officeart/2008/layout/LinedList"/>
    <dgm:cxn modelId="{CBACF345-511F-407C-BCD4-0F0A96C46454}" type="presParOf" srcId="{1B9AD543-C19B-4200-8DF1-D19D01110C0E}" destId="{C9E46D02-34A1-4AF4-8E81-0BB1267F843E}" srcOrd="0" destOrd="0" presId="urn:microsoft.com/office/officeart/2008/layout/LinedList"/>
    <dgm:cxn modelId="{82D02EC4-43B6-4F5E-A11E-833DD8BABD26}" type="presParOf" srcId="{1B9AD543-C19B-4200-8DF1-D19D01110C0E}" destId="{C059A87D-2653-4F83-8539-6212506803B2}" srcOrd="1" destOrd="0" presId="urn:microsoft.com/office/officeart/2008/layout/LinedList"/>
    <dgm:cxn modelId="{5C55DD96-2368-4911-BC01-16C610A1AD85}" type="presParOf" srcId="{65E6E36F-28D7-473D-810D-08548A2868D8}" destId="{4AB0F6CB-24AE-4CB6-99AB-71B7B91671B6}" srcOrd="4" destOrd="0" presId="urn:microsoft.com/office/officeart/2008/layout/LinedList"/>
    <dgm:cxn modelId="{DDB20DE0-C2CF-43BF-9EE0-835398805DF7}" type="presParOf" srcId="{65E6E36F-28D7-473D-810D-08548A2868D8}" destId="{74B97F5A-A613-4119-952E-04D1F1B03433}" srcOrd="5" destOrd="0" presId="urn:microsoft.com/office/officeart/2008/layout/LinedList"/>
    <dgm:cxn modelId="{7B72F7EC-F4F1-4945-9767-6C9128A48642}" type="presParOf" srcId="{74B97F5A-A613-4119-952E-04D1F1B03433}" destId="{81403CAE-1A80-4222-BE6C-7020B67206DF}" srcOrd="0" destOrd="0" presId="urn:microsoft.com/office/officeart/2008/layout/LinedList"/>
    <dgm:cxn modelId="{77FD0C22-AB0C-40E5-A72F-FBDDE50823A3}" type="presParOf" srcId="{74B97F5A-A613-4119-952E-04D1F1B03433}" destId="{7322BFE7-5FD4-4383-B012-F8816AFC053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6FA020-81BD-4C01-9122-EC0FEB8AE32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A63D63A-C006-4E91-BA22-47E47DD9158F}">
      <dgm:prSet phldrT="[Tekst]"/>
      <dgm:spPr/>
      <dgm:t>
        <a:bodyPr/>
        <a:lstStyle/>
        <a:p>
          <a:r>
            <a:rPr lang="en-GB" dirty="0" smtClean="0"/>
            <a:t>Uneven framework conditions across EU</a:t>
          </a:r>
          <a:endParaRPr lang="en-GB" dirty="0"/>
        </a:p>
      </dgm:t>
    </dgm:pt>
    <dgm:pt modelId="{A89217AD-0834-4452-9487-40DB180B5DB2}" type="parTrans" cxnId="{549D7655-A08F-4E9E-B2CF-6DF0F9BA31B1}">
      <dgm:prSet/>
      <dgm:spPr/>
      <dgm:t>
        <a:bodyPr/>
        <a:lstStyle/>
        <a:p>
          <a:endParaRPr lang="en-GB"/>
        </a:p>
      </dgm:t>
    </dgm:pt>
    <dgm:pt modelId="{CE2EAB31-FDE0-416A-82B8-BF4FF83C40B6}" type="sibTrans" cxnId="{549D7655-A08F-4E9E-B2CF-6DF0F9BA31B1}">
      <dgm:prSet/>
      <dgm:spPr/>
      <dgm:t>
        <a:bodyPr/>
        <a:lstStyle/>
        <a:p>
          <a:endParaRPr lang="en-GB"/>
        </a:p>
      </dgm:t>
    </dgm:pt>
    <dgm:pt modelId="{D85EF377-50D6-42DF-BD3F-66C648206B9B}">
      <dgm:prSet phldrT="[Tekst]"/>
      <dgm:spPr/>
      <dgm:t>
        <a:bodyPr/>
        <a:lstStyle/>
        <a:p>
          <a:r>
            <a:rPr lang="en-GB" dirty="0" smtClean="0"/>
            <a:t>Unique Data Protection Authorities, compliance structures, notification and approval processes </a:t>
          </a:r>
          <a:endParaRPr lang="en-GB" dirty="0"/>
        </a:p>
      </dgm:t>
    </dgm:pt>
    <dgm:pt modelId="{A586E912-1320-44A2-8A6E-61544B008FBF}" type="parTrans" cxnId="{DDF9DFEF-7C41-4A8D-949B-C21325543533}">
      <dgm:prSet/>
      <dgm:spPr/>
      <dgm:t>
        <a:bodyPr/>
        <a:lstStyle/>
        <a:p>
          <a:endParaRPr lang="en-GB"/>
        </a:p>
      </dgm:t>
    </dgm:pt>
    <dgm:pt modelId="{89712479-73B1-4B09-9C46-64CF57CC2D72}" type="sibTrans" cxnId="{DDF9DFEF-7C41-4A8D-949B-C21325543533}">
      <dgm:prSet/>
      <dgm:spPr/>
      <dgm:t>
        <a:bodyPr/>
        <a:lstStyle/>
        <a:p>
          <a:endParaRPr lang="en-GB"/>
        </a:p>
      </dgm:t>
    </dgm:pt>
    <dgm:pt modelId="{13DFDAFC-317D-4ADF-AE2D-C528F8B87C6B}">
      <dgm:prSet phldrT="[Tekst]"/>
      <dgm:spPr/>
      <dgm:t>
        <a:bodyPr/>
        <a:lstStyle/>
        <a:p>
          <a:r>
            <a:rPr lang="en-GB" dirty="0" smtClean="0"/>
            <a:t>Other bureaucratic or regulative procedures</a:t>
          </a:r>
          <a:endParaRPr lang="en-GB" dirty="0"/>
        </a:p>
      </dgm:t>
    </dgm:pt>
    <dgm:pt modelId="{2B03CEA3-0EB1-43AD-B140-406C455FA35D}" type="parTrans" cxnId="{E3397C0F-3C8B-4E12-A2BD-3D9A68DC24B7}">
      <dgm:prSet/>
      <dgm:spPr/>
      <dgm:t>
        <a:bodyPr/>
        <a:lstStyle/>
        <a:p>
          <a:endParaRPr lang="en-GB"/>
        </a:p>
      </dgm:t>
    </dgm:pt>
    <dgm:pt modelId="{97A30BF7-1E67-479A-910C-AA224F561531}" type="sibTrans" cxnId="{E3397C0F-3C8B-4E12-A2BD-3D9A68DC24B7}">
      <dgm:prSet/>
      <dgm:spPr/>
      <dgm:t>
        <a:bodyPr/>
        <a:lstStyle/>
        <a:p>
          <a:endParaRPr lang="en-GB"/>
        </a:p>
      </dgm:t>
    </dgm:pt>
    <dgm:pt modelId="{D9787BFD-5F20-4B85-8A17-0AAA54B07B6C}" type="pres">
      <dgm:prSet presAssocID="{D06FA020-81BD-4C01-9122-EC0FEB8AE32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nb-NO"/>
        </a:p>
      </dgm:t>
    </dgm:pt>
    <dgm:pt modelId="{FC128F5E-22C7-448B-9417-7F03BC27312F}" type="pres">
      <dgm:prSet presAssocID="{6A63D63A-C006-4E91-BA22-47E47DD9158F}" presName="thickLine" presStyleLbl="alignNode1" presStyleIdx="0" presStyleCnt="3"/>
      <dgm:spPr/>
    </dgm:pt>
    <dgm:pt modelId="{82FB5201-40F8-415E-8A8D-E709D64A0374}" type="pres">
      <dgm:prSet presAssocID="{6A63D63A-C006-4E91-BA22-47E47DD9158F}" presName="horz1" presStyleCnt="0"/>
      <dgm:spPr/>
    </dgm:pt>
    <dgm:pt modelId="{59E1FEA1-810B-4A46-81AE-9B62B6AD759B}" type="pres">
      <dgm:prSet presAssocID="{6A63D63A-C006-4E91-BA22-47E47DD9158F}" presName="tx1" presStyleLbl="revTx" presStyleIdx="0" presStyleCnt="3"/>
      <dgm:spPr/>
      <dgm:t>
        <a:bodyPr/>
        <a:lstStyle/>
        <a:p>
          <a:endParaRPr lang="nb-NO"/>
        </a:p>
      </dgm:t>
    </dgm:pt>
    <dgm:pt modelId="{0CE35FEF-CD00-42F3-B021-CB8F800BBF44}" type="pres">
      <dgm:prSet presAssocID="{6A63D63A-C006-4E91-BA22-47E47DD9158F}" presName="vert1" presStyleCnt="0"/>
      <dgm:spPr/>
    </dgm:pt>
    <dgm:pt modelId="{2FADA0D6-9066-492E-B091-6A78D5A4F756}" type="pres">
      <dgm:prSet presAssocID="{D85EF377-50D6-42DF-BD3F-66C648206B9B}" presName="thickLine" presStyleLbl="alignNode1" presStyleIdx="1" presStyleCnt="3"/>
      <dgm:spPr/>
    </dgm:pt>
    <dgm:pt modelId="{AE5B5508-C748-420B-8525-F55555845F53}" type="pres">
      <dgm:prSet presAssocID="{D85EF377-50D6-42DF-BD3F-66C648206B9B}" presName="horz1" presStyleCnt="0"/>
      <dgm:spPr/>
    </dgm:pt>
    <dgm:pt modelId="{1D4C1D87-F921-48C3-AE05-685210E0D7D3}" type="pres">
      <dgm:prSet presAssocID="{D85EF377-50D6-42DF-BD3F-66C648206B9B}" presName="tx1" presStyleLbl="revTx" presStyleIdx="1" presStyleCnt="3"/>
      <dgm:spPr/>
      <dgm:t>
        <a:bodyPr/>
        <a:lstStyle/>
        <a:p>
          <a:endParaRPr lang="en-GB"/>
        </a:p>
      </dgm:t>
    </dgm:pt>
    <dgm:pt modelId="{EA9AD29B-8B33-47F7-AFEA-CDD7F90F608C}" type="pres">
      <dgm:prSet presAssocID="{D85EF377-50D6-42DF-BD3F-66C648206B9B}" presName="vert1" presStyleCnt="0"/>
      <dgm:spPr/>
    </dgm:pt>
    <dgm:pt modelId="{98AFA679-827E-459F-9544-0D5A589936CA}" type="pres">
      <dgm:prSet presAssocID="{13DFDAFC-317D-4ADF-AE2D-C528F8B87C6B}" presName="thickLine" presStyleLbl="alignNode1" presStyleIdx="2" presStyleCnt="3"/>
      <dgm:spPr/>
    </dgm:pt>
    <dgm:pt modelId="{7A8F0D07-8664-45AE-99EB-FAF59839625E}" type="pres">
      <dgm:prSet presAssocID="{13DFDAFC-317D-4ADF-AE2D-C528F8B87C6B}" presName="horz1" presStyleCnt="0"/>
      <dgm:spPr/>
    </dgm:pt>
    <dgm:pt modelId="{DF10561F-266C-4AE5-B69B-E04C281779D5}" type="pres">
      <dgm:prSet presAssocID="{13DFDAFC-317D-4ADF-AE2D-C528F8B87C6B}" presName="tx1" presStyleLbl="revTx" presStyleIdx="2" presStyleCnt="3"/>
      <dgm:spPr/>
      <dgm:t>
        <a:bodyPr/>
        <a:lstStyle/>
        <a:p>
          <a:endParaRPr lang="en-GB"/>
        </a:p>
      </dgm:t>
    </dgm:pt>
    <dgm:pt modelId="{2DE64897-55E0-4DBF-BC85-A48DCAF32967}" type="pres">
      <dgm:prSet presAssocID="{13DFDAFC-317D-4ADF-AE2D-C528F8B87C6B}" presName="vert1" presStyleCnt="0"/>
      <dgm:spPr/>
    </dgm:pt>
  </dgm:ptLst>
  <dgm:cxnLst>
    <dgm:cxn modelId="{549D7655-A08F-4E9E-B2CF-6DF0F9BA31B1}" srcId="{D06FA020-81BD-4C01-9122-EC0FEB8AE32D}" destId="{6A63D63A-C006-4E91-BA22-47E47DD9158F}" srcOrd="0" destOrd="0" parTransId="{A89217AD-0834-4452-9487-40DB180B5DB2}" sibTransId="{CE2EAB31-FDE0-416A-82B8-BF4FF83C40B6}"/>
    <dgm:cxn modelId="{AD6875FF-6D86-494B-91D1-C7E7B2DCCF7C}" type="presOf" srcId="{D06FA020-81BD-4C01-9122-EC0FEB8AE32D}" destId="{D9787BFD-5F20-4B85-8A17-0AAA54B07B6C}" srcOrd="0" destOrd="0" presId="urn:microsoft.com/office/officeart/2008/layout/LinedList"/>
    <dgm:cxn modelId="{DDF9DFEF-7C41-4A8D-949B-C21325543533}" srcId="{D06FA020-81BD-4C01-9122-EC0FEB8AE32D}" destId="{D85EF377-50D6-42DF-BD3F-66C648206B9B}" srcOrd="1" destOrd="0" parTransId="{A586E912-1320-44A2-8A6E-61544B008FBF}" sibTransId="{89712479-73B1-4B09-9C46-64CF57CC2D72}"/>
    <dgm:cxn modelId="{E3397C0F-3C8B-4E12-A2BD-3D9A68DC24B7}" srcId="{D06FA020-81BD-4C01-9122-EC0FEB8AE32D}" destId="{13DFDAFC-317D-4ADF-AE2D-C528F8B87C6B}" srcOrd="2" destOrd="0" parTransId="{2B03CEA3-0EB1-43AD-B140-406C455FA35D}" sibTransId="{97A30BF7-1E67-479A-910C-AA224F561531}"/>
    <dgm:cxn modelId="{F9961824-20BB-4D94-AE0C-A0A8578AFA67}" type="presOf" srcId="{6A63D63A-C006-4E91-BA22-47E47DD9158F}" destId="{59E1FEA1-810B-4A46-81AE-9B62B6AD759B}" srcOrd="0" destOrd="0" presId="urn:microsoft.com/office/officeart/2008/layout/LinedList"/>
    <dgm:cxn modelId="{D9A0C4F9-708F-4D15-A372-66523823317C}" type="presOf" srcId="{13DFDAFC-317D-4ADF-AE2D-C528F8B87C6B}" destId="{DF10561F-266C-4AE5-B69B-E04C281779D5}" srcOrd="0" destOrd="0" presId="urn:microsoft.com/office/officeart/2008/layout/LinedList"/>
    <dgm:cxn modelId="{8A00F10C-5AF3-4B15-97F2-8A5347BEE202}" type="presOf" srcId="{D85EF377-50D6-42DF-BD3F-66C648206B9B}" destId="{1D4C1D87-F921-48C3-AE05-685210E0D7D3}" srcOrd="0" destOrd="0" presId="urn:microsoft.com/office/officeart/2008/layout/LinedList"/>
    <dgm:cxn modelId="{A89761ED-715D-45C7-9D81-1DE94225F25A}" type="presParOf" srcId="{D9787BFD-5F20-4B85-8A17-0AAA54B07B6C}" destId="{FC128F5E-22C7-448B-9417-7F03BC27312F}" srcOrd="0" destOrd="0" presId="urn:microsoft.com/office/officeart/2008/layout/LinedList"/>
    <dgm:cxn modelId="{F746A523-F961-486C-8CB8-6ACB104691B9}" type="presParOf" srcId="{D9787BFD-5F20-4B85-8A17-0AAA54B07B6C}" destId="{82FB5201-40F8-415E-8A8D-E709D64A0374}" srcOrd="1" destOrd="0" presId="urn:microsoft.com/office/officeart/2008/layout/LinedList"/>
    <dgm:cxn modelId="{3F2F09FF-3F6F-4A9F-B54B-F7AE5244DA98}" type="presParOf" srcId="{82FB5201-40F8-415E-8A8D-E709D64A0374}" destId="{59E1FEA1-810B-4A46-81AE-9B62B6AD759B}" srcOrd="0" destOrd="0" presId="urn:microsoft.com/office/officeart/2008/layout/LinedList"/>
    <dgm:cxn modelId="{BFE8AC33-C367-46DB-AEF5-2E2DFDA2BF04}" type="presParOf" srcId="{82FB5201-40F8-415E-8A8D-E709D64A0374}" destId="{0CE35FEF-CD00-42F3-B021-CB8F800BBF44}" srcOrd="1" destOrd="0" presId="urn:microsoft.com/office/officeart/2008/layout/LinedList"/>
    <dgm:cxn modelId="{E3437BC8-D67A-4DBA-A35D-B608C5F60B3C}" type="presParOf" srcId="{D9787BFD-5F20-4B85-8A17-0AAA54B07B6C}" destId="{2FADA0D6-9066-492E-B091-6A78D5A4F756}" srcOrd="2" destOrd="0" presId="urn:microsoft.com/office/officeart/2008/layout/LinedList"/>
    <dgm:cxn modelId="{A61F90C6-0B29-4E7D-8027-AED2CFF81A33}" type="presParOf" srcId="{D9787BFD-5F20-4B85-8A17-0AAA54B07B6C}" destId="{AE5B5508-C748-420B-8525-F55555845F53}" srcOrd="3" destOrd="0" presId="urn:microsoft.com/office/officeart/2008/layout/LinedList"/>
    <dgm:cxn modelId="{A19965F2-3CD8-471E-8F5B-A9AA55923DDB}" type="presParOf" srcId="{AE5B5508-C748-420B-8525-F55555845F53}" destId="{1D4C1D87-F921-48C3-AE05-685210E0D7D3}" srcOrd="0" destOrd="0" presId="urn:microsoft.com/office/officeart/2008/layout/LinedList"/>
    <dgm:cxn modelId="{AEB700BF-B3F5-4B17-A3BD-707EB2C6EE2B}" type="presParOf" srcId="{AE5B5508-C748-420B-8525-F55555845F53}" destId="{EA9AD29B-8B33-47F7-AFEA-CDD7F90F608C}" srcOrd="1" destOrd="0" presId="urn:microsoft.com/office/officeart/2008/layout/LinedList"/>
    <dgm:cxn modelId="{86DB67E4-57AB-4358-BFF1-E810D18D498D}" type="presParOf" srcId="{D9787BFD-5F20-4B85-8A17-0AAA54B07B6C}" destId="{98AFA679-827E-459F-9544-0D5A589936CA}" srcOrd="4" destOrd="0" presId="urn:microsoft.com/office/officeart/2008/layout/LinedList"/>
    <dgm:cxn modelId="{108F0F7A-55EF-4E4E-87D2-25B6A95EE990}" type="presParOf" srcId="{D9787BFD-5F20-4B85-8A17-0AAA54B07B6C}" destId="{7A8F0D07-8664-45AE-99EB-FAF59839625E}" srcOrd="5" destOrd="0" presId="urn:microsoft.com/office/officeart/2008/layout/LinedList"/>
    <dgm:cxn modelId="{A172CDFE-3E5F-41E3-AC54-5FF28D3371BE}" type="presParOf" srcId="{7A8F0D07-8664-45AE-99EB-FAF59839625E}" destId="{DF10561F-266C-4AE5-B69B-E04C281779D5}" srcOrd="0" destOrd="0" presId="urn:microsoft.com/office/officeart/2008/layout/LinedList"/>
    <dgm:cxn modelId="{CCC2DCB4-6EF2-4BC5-AD6A-247ACECCFBD2}" type="presParOf" srcId="{7A8F0D07-8664-45AE-99EB-FAF59839625E}" destId="{2DE64897-55E0-4DBF-BC85-A48DCAF3296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98FB61-6357-47A8-94F0-B2810A81F8B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CF2192E-21F4-4DB2-ADC1-C330D335FF65}">
      <dgm:prSet phldrT="[Tekst]"/>
      <dgm:spPr/>
      <dgm:t>
        <a:bodyPr/>
        <a:lstStyle/>
        <a:p>
          <a:r>
            <a:rPr lang="nb-NO" b="0" dirty="0" smtClean="0">
              <a:solidFill>
                <a:schemeClr val="tx2">
                  <a:lumMod val="60000"/>
                  <a:lumOff val="40000"/>
                </a:schemeClr>
              </a:solidFill>
            </a:rPr>
            <a:t>Personal data</a:t>
          </a:r>
          <a:r>
            <a:rPr lang="nb-NO" dirty="0" smtClean="0"/>
            <a:t>: </a:t>
          </a:r>
          <a:r>
            <a:rPr lang="en-GB" dirty="0" smtClean="0"/>
            <a:t>data relating to a living individual who can be identified </a:t>
          </a:r>
          <a:r>
            <a:rPr lang="en-GB" b="0" dirty="0" smtClean="0"/>
            <a:t>from those data </a:t>
          </a:r>
          <a:r>
            <a:rPr lang="en-GB" dirty="0" smtClean="0"/>
            <a:t>and/or other information which is </a:t>
          </a:r>
          <a:r>
            <a:rPr lang="en-GB" b="1" dirty="0" smtClean="0"/>
            <a:t>in the possession of</a:t>
          </a:r>
          <a:r>
            <a:rPr lang="en-GB" dirty="0" smtClean="0"/>
            <a:t>, or is </a:t>
          </a:r>
          <a:r>
            <a:rPr lang="en-GB" b="1" dirty="0" smtClean="0"/>
            <a:t>likely to come into the possession of, the data controller</a:t>
          </a:r>
        </a:p>
        <a:p>
          <a:endParaRPr lang="en-GB" b="1" dirty="0" smtClean="0"/>
        </a:p>
        <a:p>
          <a:r>
            <a:rPr lang="en-GB" b="0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Anonymisation</a:t>
          </a:r>
          <a:r>
            <a:rPr lang="en-GB" dirty="0" smtClean="0"/>
            <a:t>: the process of turning data into a form which does not identify individuals and where identification is </a:t>
          </a:r>
          <a:r>
            <a:rPr lang="en-GB" b="1" dirty="0" smtClean="0"/>
            <a:t>not likely to take place</a:t>
          </a:r>
          <a:endParaRPr lang="en-GB" b="1" dirty="0"/>
        </a:p>
      </dgm:t>
    </dgm:pt>
    <dgm:pt modelId="{8A5A426B-73EB-4DD9-A972-74E87CF70C90}" type="parTrans" cxnId="{AD1D6F93-A80D-486E-B59D-F82BE476BFDA}">
      <dgm:prSet/>
      <dgm:spPr/>
      <dgm:t>
        <a:bodyPr/>
        <a:lstStyle/>
        <a:p>
          <a:endParaRPr lang="en-GB"/>
        </a:p>
      </dgm:t>
    </dgm:pt>
    <dgm:pt modelId="{004A5B7F-841B-4450-90B4-106442DECB04}" type="sibTrans" cxnId="{AD1D6F93-A80D-486E-B59D-F82BE476BFDA}">
      <dgm:prSet/>
      <dgm:spPr/>
      <dgm:t>
        <a:bodyPr/>
        <a:lstStyle/>
        <a:p>
          <a:endParaRPr lang="en-GB"/>
        </a:p>
      </dgm:t>
    </dgm:pt>
    <dgm:pt modelId="{FB0FE6AA-0794-4D7F-9E1F-6FC1AE9B647D}" type="pres">
      <dgm:prSet presAssocID="{7D98FB61-6357-47A8-94F0-B2810A81F8B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nb-NO"/>
        </a:p>
      </dgm:t>
    </dgm:pt>
    <dgm:pt modelId="{AA521938-01E2-4DE2-98DF-579B75FB0405}" type="pres">
      <dgm:prSet presAssocID="{BCF2192E-21F4-4DB2-ADC1-C330D335FF65}" presName="thickLine" presStyleLbl="alignNode1" presStyleIdx="0" presStyleCnt="1"/>
      <dgm:spPr/>
    </dgm:pt>
    <dgm:pt modelId="{1D87D5D0-B2D1-452A-8127-28A364A21BB4}" type="pres">
      <dgm:prSet presAssocID="{BCF2192E-21F4-4DB2-ADC1-C330D335FF65}" presName="horz1" presStyleCnt="0"/>
      <dgm:spPr/>
    </dgm:pt>
    <dgm:pt modelId="{2FA4C4C6-78D1-4D5D-9DD8-A82FF0A27BCA}" type="pres">
      <dgm:prSet presAssocID="{BCF2192E-21F4-4DB2-ADC1-C330D335FF65}" presName="tx1" presStyleLbl="revTx" presStyleIdx="0" presStyleCnt="1"/>
      <dgm:spPr/>
      <dgm:t>
        <a:bodyPr/>
        <a:lstStyle/>
        <a:p>
          <a:endParaRPr lang="en-GB"/>
        </a:p>
      </dgm:t>
    </dgm:pt>
    <dgm:pt modelId="{1936E327-148D-4D60-9F5D-162DEED2FF51}" type="pres">
      <dgm:prSet presAssocID="{BCF2192E-21F4-4DB2-ADC1-C330D335FF65}" presName="vert1" presStyleCnt="0"/>
      <dgm:spPr/>
    </dgm:pt>
  </dgm:ptLst>
  <dgm:cxnLst>
    <dgm:cxn modelId="{AD1D6F93-A80D-486E-B59D-F82BE476BFDA}" srcId="{7D98FB61-6357-47A8-94F0-B2810A81F8BB}" destId="{BCF2192E-21F4-4DB2-ADC1-C330D335FF65}" srcOrd="0" destOrd="0" parTransId="{8A5A426B-73EB-4DD9-A972-74E87CF70C90}" sibTransId="{004A5B7F-841B-4450-90B4-106442DECB04}"/>
    <dgm:cxn modelId="{B3BF9E4D-6500-4B7A-A1F2-846AEB03AA09}" type="presOf" srcId="{BCF2192E-21F4-4DB2-ADC1-C330D335FF65}" destId="{2FA4C4C6-78D1-4D5D-9DD8-A82FF0A27BCA}" srcOrd="0" destOrd="0" presId="urn:microsoft.com/office/officeart/2008/layout/LinedList"/>
    <dgm:cxn modelId="{6E9BA2AA-6BEB-46C6-945E-0FF02DDC8F8B}" type="presOf" srcId="{7D98FB61-6357-47A8-94F0-B2810A81F8BB}" destId="{FB0FE6AA-0794-4D7F-9E1F-6FC1AE9B647D}" srcOrd="0" destOrd="0" presId="urn:microsoft.com/office/officeart/2008/layout/LinedList"/>
    <dgm:cxn modelId="{C2AC64DE-46D9-4C2C-8F85-61A38D0F38D0}" type="presParOf" srcId="{FB0FE6AA-0794-4D7F-9E1F-6FC1AE9B647D}" destId="{AA521938-01E2-4DE2-98DF-579B75FB0405}" srcOrd="0" destOrd="0" presId="urn:microsoft.com/office/officeart/2008/layout/LinedList"/>
    <dgm:cxn modelId="{38E87F21-CB8A-4FAA-BA4E-F0CE9E2DCAB6}" type="presParOf" srcId="{FB0FE6AA-0794-4D7F-9E1F-6FC1AE9B647D}" destId="{1D87D5D0-B2D1-452A-8127-28A364A21BB4}" srcOrd="1" destOrd="0" presId="urn:microsoft.com/office/officeart/2008/layout/LinedList"/>
    <dgm:cxn modelId="{3AE7EDD6-39FE-4778-A279-8E81015BCDF6}" type="presParOf" srcId="{1D87D5D0-B2D1-452A-8127-28A364A21BB4}" destId="{2FA4C4C6-78D1-4D5D-9DD8-A82FF0A27BCA}" srcOrd="0" destOrd="0" presId="urn:microsoft.com/office/officeart/2008/layout/LinedList"/>
    <dgm:cxn modelId="{7D22275F-B3CB-40DB-B561-27CB8C74431C}" type="presParOf" srcId="{1D87D5D0-B2D1-452A-8127-28A364A21BB4}" destId="{1936E327-148D-4D60-9F5D-162DEED2FF5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719692-8643-4121-9C9E-CFD035FC470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8CAADC7-31FF-4A3F-936D-3AE3217E5943}">
      <dgm:prSet phldrT="[Tekst]"/>
      <dgm:spPr/>
      <dgm:t>
        <a:bodyPr/>
        <a:lstStyle/>
        <a:p>
          <a:r>
            <a:rPr lang="en-GB" dirty="0" smtClean="0"/>
            <a:t>Whether a person is identifiable </a:t>
          </a:r>
          <a:r>
            <a:rPr lang="en-GB" b="1" dirty="0" smtClean="0"/>
            <a:t>depends on the possibilities the controller has at disposal</a:t>
          </a:r>
          <a:r>
            <a:rPr lang="en-GB" dirty="0" smtClean="0"/>
            <a:t>. If actual identification is </a:t>
          </a:r>
          <a:r>
            <a:rPr lang="en-GB" b="1" dirty="0" smtClean="0"/>
            <a:t>reasonably excluded </a:t>
          </a:r>
          <a:r>
            <a:rPr lang="en-GB" dirty="0" smtClean="0"/>
            <a:t>because of encryption of the data and/or agreements about the access to the data, the person is not identifiable</a:t>
          </a:r>
        </a:p>
        <a:p>
          <a:endParaRPr lang="en-GB" dirty="0"/>
        </a:p>
      </dgm:t>
    </dgm:pt>
    <dgm:pt modelId="{6A3F61BE-FDD2-4515-A3D9-895DC85BDDD4}" type="parTrans" cxnId="{9CC8E0E1-6973-4846-B9FB-3B244BEC4F2F}">
      <dgm:prSet/>
      <dgm:spPr/>
      <dgm:t>
        <a:bodyPr/>
        <a:lstStyle/>
        <a:p>
          <a:endParaRPr lang="en-GB"/>
        </a:p>
      </dgm:t>
    </dgm:pt>
    <dgm:pt modelId="{F4DF3F53-11E4-49C7-95E7-3195ABA11579}" type="sibTrans" cxnId="{9CC8E0E1-6973-4846-B9FB-3B244BEC4F2F}">
      <dgm:prSet/>
      <dgm:spPr/>
      <dgm:t>
        <a:bodyPr/>
        <a:lstStyle/>
        <a:p>
          <a:endParaRPr lang="en-GB"/>
        </a:p>
      </dgm:t>
    </dgm:pt>
    <dgm:pt modelId="{85156F1C-C6D7-4F8F-83F6-3B97BFC8D144}" type="pres">
      <dgm:prSet presAssocID="{05719692-8643-4121-9C9E-CFD035FC470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nb-NO"/>
        </a:p>
      </dgm:t>
    </dgm:pt>
    <dgm:pt modelId="{F3A052E4-1F97-4A80-9A7C-BE261E67DF99}" type="pres">
      <dgm:prSet presAssocID="{58CAADC7-31FF-4A3F-936D-3AE3217E5943}" presName="thickLine" presStyleLbl="alignNode1" presStyleIdx="0" presStyleCnt="1"/>
      <dgm:spPr/>
    </dgm:pt>
    <dgm:pt modelId="{7978D6B6-3502-45CC-B3A9-6891384B9ECF}" type="pres">
      <dgm:prSet presAssocID="{58CAADC7-31FF-4A3F-936D-3AE3217E5943}" presName="horz1" presStyleCnt="0"/>
      <dgm:spPr/>
    </dgm:pt>
    <dgm:pt modelId="{467E13CD-4B46-4BAC-955E-703A934BA731}" type="pres">
      <dgm:prSet presAssocID="{58CAADC7-31FF-4A3F-936D-3AE3217E5943}" presName="tx1" presStyleLbl="revTx" presStyleIdx="0" presStyleCnt="1"/>
      <dgm:spPr/>
      <dgm:t>
        <a:bodyPr/>
        <a:lstStyle/>
        <a:p>
          <a:endParaRPr lang="en-GB"/>
        </a:p>
      </dgm:t>
    </dgm:pt>
    <dgm:pt modelId="{929B2EE4-6A2D-412F-B3F1-6E052B8297E0}" type="pres">
      <dgm:prSet presAssocID="{58CAADC7-31FF-4A3F-936D-3AE3217E5943}" presName="vert1" presStyleCnt="0"/>
      <dgm:spPr/>
    </dgm:pt>
  </dgm:ptLst>
  <dgm:cxnLst>
    <dgm:cxn modelId="{548A8E9F-9FA7-44D0-ADE0-9C6936532957}" type="presOf" srcId="{05719692-8643-4121-9C9E-CFD035FC470C}" destId="{85156F1C-C6D7-4F8F-83F6-3B97BFC8D144}" srcOrd="0" destOrd="0" presId="urn:microsoft.com/office/officeart/2008/layout/LinedList"/>
    <dgm:cxn modelId="{9CC8E0E1-6973-4846-B9FB-3B244BEC4F2F}" srcId="{05719692-8643-4121-9C9E-CFD035FC470C}" destId="{58CAADC7-31FF-4A3F-936D-3AE3217E5943}" srcOrd="0" destOrd="0" parTransId="{6A3F61BE-FDD2-4515-A3D9-895DC85BDDD4}" sibTransId="{F4DF3F53-11E4-49C7-95E7-3195ABA11579}"/>
    <dgm:cxn modelId="{1A091B46-CC7A-4A0A-8143-33F698075B27}" type="presOf" srcId="{58CAADC7-31FF-4A3F-936D-3AE3217E5943}" destId="{467E13CD-4B46-4BAC-955E-703A934BA731}" srcOrd="0" destOrd="0" presId="urn:microsoft.com/office/officeart/2008/layout/LinedList"/>
    <dgm:cxn modelId="{F4A21833-1E9E-46E9-A570-3C4FDEFF7A0B}" type="presParOf" srcId="{85156F1C-C6D7-4F8F-83F6-3B97BFC8D144}" destId="{F3A052E4-1F97-4A80-9A7C-BE261E67DF99}" srcOrd="0" destOrd="0" presId="urn:microsoft.com/office/officeart/2008/layout/LinedList"/>
    <dgm:cxn modelId="{0173B791-9A3E-4782-A552-89BEC91A3EBA}" type="presParOf" srcId="{85156F1C-C6D7-4F8F-83F6-3B97BFC8D144}" destId="{7978D6B6-3502-45CC-B3A9-6891384B9ECF}" srcOrd="1" destOrd="0" presId="urn:microsoft.com/office/officeart/2008/layout/LinedList"/>
    <dgm:cxn modelId="{B6123B09-F02E-4300-A523-06BC9FDD73EB}" type="presParOf" srcId="{7978D6B6-3502-45CC-B3A9-6891384B9ECF}" destId="{467E13CD-4B46-4BAC-955E-703A934BA731}" srcOrd="0" destOrd="0" presId="urn:microsoft.com/office/officeart/2008/layout/LinedList"/>
    <dgm:cxn modelId="{8E566C54-7623-42A2-9024-FDC0BDADD1F0}" type="presParOf" srcId="{7978D6B6-3502-45CC-B3A9-6891384B9ECF}" destId="{929B2EE4-6A2D-412F-B3F1-6E052B8297E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0FE41C-B1BD-4278-9F3D-C42A8D6AAE4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8FDAAE6-56FB-41B7-B49A-0683D8D36BA0}">
      <dgm:prSet phldrT="[Tekst]"/>
      <dgm:spPr/>
      <dgm:t>
        <a:bodyPr/>
        <a:lstStyle/>
        <a:p>
          <a:r>
            <a:rPr lang="en-GB" dirty="0" smtClean="0"/>
            <a:t>Personal data includes any data concerning an identified natural person or a natural person to be identified, </a:t>
          </a:r>
          <a:r>
            <a:rPr lang="en-GB" b="1" dirty="0" smtClean="0"/>
            <a:t>regardless of the form or format in which such data exists</a:t>
          </a:r>
          <a:endParaRPr lang="en-GB" b="1" dirty="0"/>
        </a:p>
      </dgm:t>
    </dgm:pt>
    <dgm:pt modelId="{A5838AE2-0B58-4B9B-8225-4587CFD6BA60}" type="parTrans" cxnId="{DD923A63-C201-43AA-B5DA-116D41F2B37A}">
      <dgm:prSet/>
      <dgm:spPr/>
      <dgm:t>
        <a:bodyPr/>
        <a:lstStyle/>
        <a:p>
          <a:endParaRPr lang="en-GB"/>
        </a:p>
      </dgm:t>
    </dgm:pt>
    <dgm:pt modelId="{3403F8CA-7C1D-4F70-A476-4BDC0FD990E1}" type="sibTrans" cxnId="{DD923A63-C201-43AA-B5DA-116D41F2B37A}">
      <dgm:prSet/>
      <dgm:spPr/>
      <dgm:t>
        <a:bodyPr/>
        <a:lstStyle/>
        <a:p>
          <a:endParaRPr lang="en-GB"/>
        </a:p>
      </dgm:t>
    </dgm:pt>
    <dgm:pt modelId="{935A1C53-DE64-47B1-842B-AF72E1DF0EBD}" type="pres">
      <dgm:prSet presAssocID="{6F0FE41C-B1BD-4278-9F3D-C42A8D6AAE4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nb-NO"/>
        </a:p>
      </dgm:t>
    </dgm:pt>
    <dgm:pt modelId="{7035CD79-64CA-4DC8-9079-CCEE3EC0EF01}" type="pres">
      <dgm:prSet presAssocID="{E8FDAAE6-56FB-41B7-B49A-0683D8D36BA0}" presName="thickLine" presStyleLbl="alignNode1" presStyleIdx="0" presStyleCnt="1"/>
      <dgm:spPr/>
    </dgm:pt>
    <dgm:pt modelId="{38F1A758-C2FA-434F-902A-DE5EA01C7FD9}" type="pres">
      <dgm:prSet presAssocID="{E8FDAAE6-56FB-41B7-B49A-0683D8D36BA0}" presName="horz1" presStyleCnt="0"/>
      <dgm:spPr/>
    </dgm:pt>
    <dgm:pt modelId="{6067A2DA-310F-48BC-92CA-9BE37F56D6D4}" type="pres">
      <dgm:prSet presAssocID="{E8FDAAE6-56FB-41B7-B49A-0683D8D36BA0}" presName="tx1" presStyleLbl="revTx" presStyleIdx="0" presStyleCnt="1"/>
      <dgm:spPr/>
      <dgm:t>
        <a:bodyPr/>
        <a:lstStyle/>
        <a:p>
          <a:endParaRPr lang="en-GB"/>
        </a:p>
      </dgm:t>
    </dgm:pt>
    <dgm:pt modelId="{C64F259C-A062-4F81-871C-8E2C8F73E57C}" type="pres">
      <dgm:prSet presAssocID="{E8FDAAE6-56FB-41B7-B49A-0683D8D36BA0}" presName="vert1" presStyleCnt="0"/>
      <dgm:spPr/>
    </dgm:pt>
  </dgm:ptLst>
  <dgm:cxnLst>
    <dgm:cxn modelId="{DD923A63-C201-43AA-B5DA-116D41F2B37A}" srcId="{6F0FE41C-B1BD-4278-9F3D-C42A8D6AAE4B}" destId="{E8FDAAE6-56FB-41B7-B49A-0683D8D36BA0}" srcOrd="0" destOrd="0" parTransId="{A5838AE2-0B58-4B9B-8225-4587CFD6BA60}" sibTransId="{3403F8CA-7C1D-4F70-A476-4BDC0FD990E1}"/>
    <dgm:cxn modelId="{E62263EB-FDC7-49A1-B166-35FA2E0E5378}" type="presOf" srcId="{6F0FE41C-B1BD-4278-9F3D-C42A8D6AAE4B}" destId="{935A1C53-DE64-47B1-842B-AF72E1DF0EBD}" srcOrd="0" destOrd="0" presId="urn:microsoft.com/office/officeart/2008/layout/LinedList"/>
    <dgm:cxn modelId="{6349399C-20C7-445D-AB5E-425C041477B7}" type="presOf" srcId="{E8FDAAE6-56FB-41B7-B49A-0683D8D36BA0}" destId="{6067A2DA-310F-48BC-92CA-9BE37F56D6D4}" srcOrd="0" destOrd="0" presId="urn:microsoft.com/office/officeart/2008/layout/LinedList"/>
    <dgm:cxn modelId="{5FE193D7-2E6D-4915-A797-13272DDC0323}" type="presParOf" srcId="{935A1C53-DE64-47B1-842B-AF72E1DF0EBD}" destId="{7035CD79-64CA-4DC8-9079-CCEE3EC0EF01}" srcOrd="0" destOrd="0" presId="urn:microsoft.com/office/officeart/2008/layout/LinedList"/>
    <dgm:cxn modelId="{713D1338-1876-4191-B779-838964DC4D9A}" type="presParOf" srcId="{935A1C53-DE64-47B1-842B-AF72E1DF0EBD}" destId="{38F1A758-C2FA-434F-902A-DE5EA01C7FD9}" srcOrd="1" destOrd="0" presId="urn:microsoft.com/office/officeart/2008/layout/LinedList"/>
    <dgm:cxn modelId="{786E0717-C74C-4FB6-9D39-134B85F0B30C}" type="presParOf" srcId="{38F1A758-C2FA-434F-902A-DE5EA01C7FD9}" destId="{6067A2DA-310F-48BC-92CA-9BE37F56D6D4}" srcOrd="0" destOrd="0" presId="urn:microsoft.com/office/officeart/2008/layout/LinedList"/>
    <dgm:cxn modelId="{20E20781-8E3A-43DE-9732-0869BA76BD5E}" type="presParOf" srcId="{38F1A758-C2FA-434F-902A-DE5EA01C7FD9}" destId="{C64F259C-A062-4F81-871C-8E2C8F73E57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F0FE41C-B1BD-4278-9F3D-C42A8D6AAE4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FB452DA-AE54-4D23-AC82-69ECC2ABE5A3}">
      <dgm:prSet/>
      <dgm:spPr/>
      <dgm:t>
        <a:bodyPr/>
        <a:lstStyle/>
        <a:p>
          <a:r>
            <a:rPr lang="en-US" dirty="0" smtClean="0"/>
            <a:t>Personal data includes any information that can be traced to a specific individual, </a:t>
          </a:r>
          <a:r>
            <a:rPr lang="en-US" b="1" dirty="0" smtClean="0"/>
            <a:t>deceased or living</a:t>
          </a:r>
          <a:endParaRPr lang="en-GB" b="1" dirty="0"/>
        </a:p>
      </dgm:t>
    </dgm:pt>
    <dgm:pt modelId="{0B6F782D-FD59-45FD-A51B-47FEAD68CBF7}" type="parTrans" cxnId="{9A81E196-687B-4928-A217-B3B7C16C30D0}">
      <dgm:prSet/>
      <dgm:spPr/>
      <dgm:t>
        <a:bodyPr/>
        <a:lstStyle/>
        <a:p>
          <a:endParaRPr lang="en-GB"/>
        </a:p>
      </dgm:t>
    </dgm:pt>
    <dgm:pt modelId="{798AECA3-541D-4A9F-AA3E-8B3B594FDAFC}" type="sibTrans" cxnId="{9A81E196-687B-4928-A217-B3B7C16C30D0}">
      <dgm:prSet/>
      <dgm:spPr/>
      <dgm:t>
        <a:bodyPr/>
        <a:lstStyle/>
        <a:p>
          <a:endParaRPr lang="en-GB"/>
        </a:p>
      </dgm:t>
    </dgm:pt>
    <dgm:pt modelId="{935A1C53-DE64-47B1-842B-AF72E1DF0EBD}" type="pres">
      <dgm:prSet presAssocID="{6F0FE41C-B1BD-4278-9F3D-C42A8D6AAE4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nb-NO"/>
        </a:p>
      </dgm:t>
    </dgm:pt>
    <dgm:pt modelId="{D84AD72F-F8AB-42B3-A2A8-33B4AF81DEDC}" type="pres">
      <dgm:prSet presAssocID="{1FB452DA-AE54-4D23-AC82-69ECC2ABE5A3}" presName="thickLine" presStyleLbl="alignNode1" presStyleIdx="0" presStyleCnt="1"/>
      <dgm:spPr/>
    </dgm:pt>
    <dgm:pt modelId="{959BB883-C354-4B2C-BD84-DBB688EE6448}" type="pres">
      <dgm:prSet presAssocID="{1FB452DA-AE54-4D23-AC82-69ECC2ABE5A3}" presName="horz1" presStyleCnt="0"/>
      <dgm:spPr/>
    </dgm:pt>
    <dgm:pt modelId="{1DC96DEC-3192-4296-85B1-93744C289281}" type="pres">
      <dgm:prSet presAssocID="{1FB452DA-AE54-4D23-AC82-69ECC2ABE5A3}" presName="tx1" presStyleLbl="revTx" presStyleIdx="0" presStyleCnt="1"/>
      <dgm:spPr/>
      <dgm:t>
        <a:bodyPr/>
        <a:lstStyle/>
        <a:p>
          <a:endParaRPr lang="nb-NO"/>
        </a:p>
      </dgm:t>
    </dgm:pt>
    <dgm:pt modelId="{9B36F5AF-E562-43DE-B11A-097C86AB3556}" type="pres">
      <dgm:prSet presAssocID="{1FB452DA-AE54-4D23-AC82-69ECC2ABE5A3}" presName="vert1" presStyleCnt="0"/>
      <dgm:spPr/>
    </dgm:pt>
  </dgm:ptLst>
  <dgm:cxnLst>
    <dgm:cxn modelId="{B97A0510-33A7-4731-9611-962AD9F1D89F}" type="presOf" srcId="{6F0FE41C-B1BD-4278-9F3D-C42A8D6AAE4B}" destId="{935A1C53-DE64-47B1-842B-AF72E1DF0EBD}" srcOrd="0" destOrd="0" presId="urn:microsoft.com/office/officeart/2008/layout/LinedList"/>
    <dgm:cxn modelId="{155CA0B6-293C-441A-87C9-183F440D99DE}" type="presOf" srcId="{1FB452DA-AE54-4D23-AC82-69ECC2ABE5A3}" destId="{1DC96DEC-3192-4296-85B1-93744C289281}" srcOrd="0" destOrd="0" presId="urn:microsoft.com/office/officeart/2008/layout/LinedList"/>
    <dgm:cxn modelId="{9A81E196-687B-4928-A217-B3B7C16C30D0}" srcId="{6F0FE41C-B1BD-4278-9F3D-C42A8D6AAE4B}" destId="{1FB452DA-AE54-4D23-AC82-69ECC2ABE5A3}" srcOrd="0" destOrd="0" parTransId="{0B6F782D-FD59-45FD-A51B-47FEAD68CBF7}" sibTransId="{798AECA3-541D-4A9F-AA3E-8B3B594FDAFC}"/>
    <dgm:cxn modelId="{D6094B08-7FC5-4F07-A516-BF739B84A9C5}" type="presParOf" srcId="{935A1C53-DE64-47B1-842B-AF72E1DF0EBD}" destId="{D84AD72F-F8AB-42B3-A2A8-33B4AF81DEDC}" srcOrd="0" destOrd="0" presId="urn:microsoft.com/office/officeart/2008/layout/LinedList"/>
    <dgm:cxn modelId="{ED8C1E78-ACBB-4DC6-AEF7-7CA266D7C7D6}" type="presParOf" srcId="{935A1C53-DE64-47B1-842B-AF72E1DF0EBD}" destId="{959BB883-C354-4B2C-BD84-DBB688EE6448}" srcOrd="1" destOrd="0" presId="urn:microsoft.com/office/officeart/2008/layout/LinedList"/>
    <dgm:cxn modelId="{9DAA9A36-BBE5-4DEE-8CA2-F3A07284E31D}" type="presParOf" srcId="{959BB883-C354-4B2C-BD84-DBB688EE6448}" destId="{1DC96DEC-3192-4296-85B1-93744C289281}" srcOrd="0" destOrd="0" presId="urn:microsoft.com/office/officeart/2008/layout/LinedList"/>
    <dgm:cxn modelId="{E83301E0-0FFB-4821-807D-0227E024732D}" type="presParOf" srcId="{959BB883-C354-4B2C-BD84-DBB688EE6448}" destId="{9B36F5AF-E562-43DE-B11A-097C86AB355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678CD78-CBFA-4C51-B21E-E016635A571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7428C28-5F29-4025-9EF2-32619F74E272}">
      <dgm:prSet phldrT="[Tekst]"/>
      <dgm:spPr/>
      <dgm:t>
        <a:bodyPr/>
        <a:lstStyle/>
        <a:p>
          <a:r>
            <a:rPr lang="en-GB" dirty="0" smtClean="0"/>
            <a:t>Sweden: ethical approval (consent/non-consent)</a:t>
          </a:r>
          <a:endParaRPr lang="en-GB" dirty="0"/>
        </a:p>
      </dgm:t>
    </dgm:pt>
    <dgm:pt modelId="{2DD0CA41-957D-4EB3-A531-CD2600567034}" type="parTrans" cxnId="{5F69F1AD-6D42-40B9-8875-CDD60BC49043}">
      <dgm:prSet/>
      <dgm:spPr/>
      <dgm:t>
        <a:bodyPr/>
        <a:lstStyle/>
        <a:p>
          <a:endParaRPr lang="en-GB"/>
        </a:p>
      </dgm:t>
    </dgm:pt>
    <dgm:pt modelId="{0B5D33E1-3CB7-4737-845D-289332F00D48}" type="sibTrans" cxnId="{5F69F1AD-6D42-40B9-8875-CDD60BC49043}">
      <dgm:prSet/>
      <dgm:spPr/>
      <dgm:t>
        <a:bodyPr/>
        <a:lstStyle/>
        <a:p>
          <a:endParaRPr lang="en-GB"/>
        </a:p>
      </dgm:t>
    </dgm:pt>
    <dgm:pt modelId="{539197A0-9357-4AB6-B6BD-5E5D0DB54D73}">
      <dgm:prSet phldrT="[Tekst]"/>
      <dgm:spPr/>
      <dgm:t>
        <a:bodyPr/>
        <a:lstStyle/>
        <a:p>
          <a:r>
            <a:rPr lang="en-GB" dirty="0" smtClean="0"/>
            <a:t>Germany: approval by the data protection officer (non-consent) If based on consent, sufficient with notification</a:t>
          </a:r>
        </a:p>
      </dgm:t>
    </dgm:pt>
    <dgm:pt modelId="{8C308C8D-34BA-4E57-9F1D-D320A64373ED}" type="parTrans" cxnId="{010801A6-861D-4988-A2ED-C5F4C25F99FC}">
      <dgm:prSet/>
      <dgm:spPr/>
      <dgm:t>
        <a:bodyPr/>
        <a:lstStyle/>
        <a:p>
          <a:endParaRPr lang="en-GB"/>
        </a:p>
      </dgm:t>
    </dgm:pt>
    <dgm:pt modelId="{5D7CFC23-1039-4DBD-983E-78D52A2EE238}" type="sibTrans" cxnId="{010801A6-861D-4988-A2ED-C5F4C25F99FC}">
      <dgm:prSet/>
      <dgm:spPr/>
      <dgm:t>
        <a:bodyPr/>
        <a:lstStyle/>
        <a:p>
          <a:endParaRPr lang="en-GB"/>
        </a:p>
      </dgm:t>
    </dgm:pt>
    <dgm:pt modelId="{581EE296-2326-4892-8D2A-D1E356CECF59}">
      <dgm:prSet phldrT="[Tekst]"/>
      <dgm:spPr/>
      <dgm:t>
        <a:bodyPr/>
        <a:lstStyle/>
        <a:p>
          <a:r>
            <a:rPr lang="en-GB" dirty="0" smtClean="0"/>
            <a:t>UK: yearly notification to the DPA including all the processing of personal data conducted at the research institution</a:t>
          </a:r>
          <a:endParaRPr lang="en-GB" dirty="0"/>
        </a:p>
      </dgm:t>
    </dgm:pt>
    <dgm:pt modelId="{890F195F-D1B2-4F90-B04B-6D09FA74A9F3}" type="parTrans" cxnId="{7F86C9C5-E5A7-41DD-AA73-4143E1B062FA}">
      <dgm:prSet/>
      <dgm:spPr/>
      <dgm:t>
        <a:bodyPr/>
        <a:lstStyle/>
        <a:p>
          <a:endParaRPr lang="en-GB"/>
        </a:p>
      </dgm:t>
    </dgm:pt>
    <dgm:pt modelId="{5139F95E-CB08-4283-996E-CFCA467AE594}" type="sibTrans" cxnId="{7F86C9C5-E5A7-41DD-AA73-4143E1B062FA}">
      <dgm:prSet/>
      <dgm:spPr/>
      <dgm:t>
        <a:bodyPr/>
        <a:lstStyle/>
        <a:p>
          <a:endParaRPr lang="en-GB"/>
        </a:p>
      </dgm:t>
    </dgm:pt>
    <dgm:pt modelId="{DF7735AA-E23C-4F6E-BA68-008468A3AD8D}" type="pres">
      <dgm:prSet presAssocID="{2678CD78-CBFA-4C51-B21E-E016635A571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nb-NO"/>
        </a:p>
      </dgm:t>
    </dgm:pt>
    <dgm:pt modelId="{CDDEDB77-0F9A-4FB0-9063-05048E9D2D20}" type="pres">
      <dgm:prSet presAssocID="{87428C28-5F29-4025-9EF2-32619F74E272}" presName="thickLine" presStyleLbl="alignNode1" presStyleIdx="0" presStyleCnt="3"/>
      <dgm:spPr/>
    </dgm:pt>
    <dgm:pt modelId="{80E5123D-FF62-4FDB-95E8-582FF49B645E}" type="pres">
      <dgm:prSet presAssocID="{87428C28-5F29-4025-9EF2-32619F74E272}" presName="horz1" presStyleCnt="0"/>
      <dgm:spPr/>
    </dgm:pt>
    <dgm:pt modelId="{3D7D57C7-64F7-4C8C-87D9-5B7681AB0391}" type="pres">
      <dgm:prSet presAssocID="{87428C28-5F29-4025-9EF2-32619F74E272}" presName="tx1" presStyleLbl="revTx" presStyleIdx="0" presStyleCnt="3"/>
      <dgm:spPr/>
      <dgm:t>
        <a:bodyPr/>
        <a:lstStyle/>
        <a:p>
          <a:endParaRPr lang="en-GB"/>
        </a:p>
      </dgm:t>
    </dgm:pt>
    <dgm:pt modelId="{041EC675-00CF-4B64-B4BD-64B13CCE1A96}" type="pres">
      <dgm:prSet presAssocID="{87428C28-5F29-4025-9EF2-32619F74E272}" presName="vert1" presStyleCnt="0"/>
      <dgm:spPr/>
    </dgm:pt>
    <dgm:pt modelId="{77822E4A-192F-406D-8FF5-2F9D6B4F1A33}" type="pres">
      <dgm:prSet presAssocID="{539197A0-9357-4AB6-B6BD-5E5D0DB54D73}" presName="thickLine" presStyleLbl="alignNode1" presStyleIdx="1" presStyleCnt="3"/>
      <dgm:spPr/>
    </dgm:pt>
    <dgm:pt modelId="{2D0991F9-A41E-41CA-A0EF-477570C00C4E}" type="pres">
      <dgm:prSet presAssocID="{539197A0-9357-4AB6-B6BD-5E5D0DB54D73}" presName="horz1" presStyleCnt="0"/>
      <dgm:spPr/>
    </dgm:pt>
    <dgm:pt modelId="{770E6CE0-8EE6-4B20-A38D-72DB351A73B6}" type="pres">
      <dgm:prSet presAssocID="{539197A0-9357-4AB6-B6BD-5E5D0DB54D73}" presName="tx1" presStyleLbl="revTx" presStyleIdx="1" presStyleCnt="3"/>
      <dgm:spPr/>
      <dgm:t>
        <a:bodyPr/>
        <a:lstStyle/>
        <a:p>
          <a:endParaRPr lang="en-GB"/>
        </a:p>
      </dgm:t>
    </dgm:pt>
    <dgm:pt modelId="{C243FDE3-E4DF-4FB1-928D-819BF4D26D90}" type="pres">
      <dgm:prSet presAssocID="{539197A0-9357-4AB6-B6BD-5E5D0DB54D73}" presName="vert1" presStyleCnt="0"/>
      <dgm:spPr/>
    </dgm:pt>
    <dgm:pt modelId="{DDF89F51-CF6D-42D6-8919-7F3A91647FDB}" type="pres">
      <dgm:prSet presAssocID="{581EE296-2326-4892-8D2A-D1E356CECF59}" presName="thickLine" presStyleLbl="alignNode1" presStyleIdx="2" presStyleCnt="3"/>
      <dgm:spPr/>
    </dgm:pt>
    <dgm:pt modelId="{764F4E41-FBD2-415E-A5F6-0C86E2DF0FC6}" type="pres">
      <dgm:prSet presAssocID="{581EE296-2326-4892-8D2A-D1E356CECF59}" presName="horz1" presStyleCnt="0"/>
      <dgm:spPr/>
    </dgm:pt>
    <dgm:pt modelId="{58C14A34-8FAA-4902-A89D-2176AC6092F5}" type="pres">
      <dgm:prSet presAssocID="{581EE296-2326-4892-8D2A-D1E356CECF59}" presName="tx1" presStyleLbl="revTx" presStyleIdx="2" presStyleCnt="3"/>
      <dgm:spPr/>
      <dgm:t>
        <a:bodyPr/>
        <a:lstStyle/>
        <a:p>
          <a:endParaRPr lang="en-GB"/>
        </a:p>
      </dgm:t>
    </dgm:pt>
    <dgm:pt modelId="{75191F4B-79E3-440F-888D-3DBC85D3B2DB}" type="pres">
      <dgm:prSet presAssocID="{581EE296-2326-4892-8D2A-D1E356CECF59}" presName="vert1" presStyleCnt="0"/>
      <dgm:spPr/>
    </dgm:pt>
  </dgm:ptLst>
  <dgm:cxnLst>
    <dgm:cxn modelId="{0A393757-AFC6-465B-8E69-1EF0859F5A5C}" type="presOf" srcId="{581EE296-2326-4892-8D2A-D1E356CECF59}" destId="{58C14A34-8FAA-4902-A89D-2176AC6092F5}" srcOrd="0" destOrd="0" presId="urn:microsoft.com/office/officeart/2008/layout/LinedList"/>
    <dgm:cxn modelId="{338C1991-ACDB-4076-A73E-AD5FDE4440B8}" type="presOf" srcId="{87428C28-5F29-4025-9EF2-32619F74E272}" destId="{3D7D57C7-64F7-4C8C-87D9-5B7681AB0391}" srcOrd="0" destOrd="0" presId="urn:microsoft.com/office/officeart/2008/layout/LinedList"/>
    <dgm:cxn modelId="{1822AAAF-88B3-4CAC-BA14-9A96F0BC5E59}" type="presOf" srcId="{2678CD78-CBFA-4C51-B21E-E016635A571F}" destId="{DF7735AA-E23C-4F6E-BA68-008468A3AD8D}" srcOrd="0" destOrd="0" presId="urn:microsoft.com/office/officeart/2008/layout/LinedList"/>
    <dgm:cxn modelId="{7F86C9C5-E5A7-41DD-AA73-4143E1B062FA}" srcId="{2678CD78-CBFA-4C51-B21E-E016635A571F}" destId="{581EE296-2326-4892-8D2A-D1E356CECF59}" srcOrd="2" destOrd="0" parTransId="{890F195F-D1B2-4F90-B04B-6D09FA74A9F3}" sibTransId="{5139F95E-CB08-4283-996E-CFCA467AE594}"/>
    <dgm:cxn modelId="{D02B5E4B-70D2-4AE4-9BC5-955041A14167}" type="presOf" srcId="{539197A0-9357-4AB6-B6BD-5E5D0DB54D73}" destId="{770E6CE0-8EE6-4B20-A38D-72DB351A73B6}" srcOrd="0" destOrd="0" presId="urn:microsoft.com/office/officeart/2008/layout/LinedList"/>
    <dgm:cxn modelId="{5F69F1AD-6D42-40B9-8875-CDD60BC49043}" srcId="{2678CD78-CBFA-4C51-B21E-E016635A571F}" destId="{87428C28-5F29-4025-9EF2-32619F74E272}" srcOrd="0" destOrd="0" parTransId="{2DD0CA41-957D-4EB3-A531-CD2600567034}" sibTransId="{0B5D33E1-3CB7-4737-845D-289332F00D48}"/>
    <dgm:cxn modelId="{010801A6-861D-4988-A2ED-C5F4C25F99FC}" srcId="{2678CD78-CBFA-4C51-B21E-E016635A571F}" destId="{539197A0-9357-4AB6-B6BD-5E5D0DB54D73}" srcOrd="1" destOrd="0" parTransId="{8C308C8D-34BA-4E57-9F1D-D320A64373ED}" sibTransId="{5D7CFC23-1039-4DBD-983E-78D52A2EE238}"/>
    <dgm:cxn modelId="{72952BA5-71A1-402B-8079-531D36C30314}" type="presParOf" srcId="{DF7735AA-E23C-4F6E-BA68-008468A3AD8D}" destId="{CDDEDB77-0F9A-4FB0-9063-05048E9D2D20}" srcOrd="0" destOrd="0" presId="urn:microsoft.com/office/officeart/2008/layout/LinedList"/>
    <dgm:cxn modelId="{32718F88-C9C9-41BE-8792-45B57B392F46}" type="presParOf" srcId="{DF7735AA-E23C-4F6E-BA68-008468A3AD8D}" destId="{80E5123D-FF62-4FDB-95E8-582FF49B645E}" srcOrd="1" destOrd="0" presId="urn:microsoft.com/office/officeart/2008/layout/LinedList"/>
    <dgm:cxn modelId="{691D54D0-187E-440F-8C65-CFAECD268C42}" type="presParOf" srcId="{80E5123D-FF62-4FDB-95E8-582FF49B645E}" destId="{3D7D57C7-64F7-4C8C-87D9-5B7681AB0391}" srcOrd="0" destOrd="0" presId="urn:microsoft.com/office/officeart/2008/layout/LinedList"/>
    <dgm:cxn modelId="{E747D2BD-59BC-4712-99D1-999A1D241049}" type="presParOf" srcId="{80E5123D-FF62-4FDB-95E8-582FF49B645E}" destId="{041EC675-00CF-4B64-B4BD-64B13CCE1A96}" srcOrd="1" destOrd="0" presId="urn:microsoft.com/office/officeart/2008/layout/LinedList"/>
    <dgm:cxn modelId="{18CCD9EC-E96D-46E5-B073-E5E0B7463660}" type="presParOf" srcId="{DF7735AA-E23C-4F6E-BA68-008468A3AD8D}" destId="{77822E4A-192F-406D-8FF5-2F9D6B4F1A33}" srcOrd="2" destOrd="0" presId="urn:microsoft.com/office/officeart/2008/layout/LinedList"/>
    <dgm:cxn modelId="{6B26FC9B-9DAE-4B39-B425-840E45240E17}" type="presParOf" srcId="{DF7735AA-E23C-4F6E-BA68-008468A3AD8D}" destId="{2D0991F9-A41E-41CA-A0EF-477570C00C4E}" srcOrd="3" destOrd="0" presId="urn:microsoft.com/office/officeart/2008/layout/LinedList"/>
    <dgm:cxn modelId="{542AEB10-B542-4D25-8EC1-2085249C1A7D}" type="presParOf" srcId="{2D0991F9-A41E-41CA-A0EF-477570C00C4E}" destId="{770E6CE0-8EE6-4B20-A38D-72DB351A73B6}" srcOrd="0" destOrd="0" presId="urn:microsoft.com/office/officeart/2008/layout/LinedList"/>
    <dgm:cxn modelId="{D0C96350-71EC-4382-9459-B8B8292B7827}" type="presParOf" srcId="{2D0991F9-A41E-41CA-A0EF-477570C00C4E}" destId="{C243FDE3-E4DF-4FB1-928D-819BF4D26D90}" srcOrd="1" destOrd="0" presId="urn:microsoft.com/office/officeart/2008/layout/LinedList"/>
    <dgm:cxn modelId="{514EB3F2-F1FA-4625-AF14-8FD59F90C183}" type="presParOf" srcId="{DF7735AA-E23C-4F6E-BA68-008468A3AD8D}" destId="{DDF89F51-CF6D-42D6-8919-7F3A91647FDB}" srcOrd="4" destOrd="0" presId="urn:microsoft.com/office/officeart/2008/layout/LinedList"/>
    <dgm:cxn modelId="{768D47AB-200F-4342-8F19-BFEF0327DC9B}" type="presParOf" srcId="{DF7735AA-E23C-4F6E-BA68-008468A3AD8D}" destId="{764F4E41-FBD2-415E-A5F6-0C86E2DF0FC6}" srcOrd="5" destOrd="0" presId="urn:microsoft.com/office/officeart/2008/layout/LinedList"/>
    <dgm:cxn modelId="{91DA902B-A920-493E-B9B6-A7A181D78BD8}" type="presParOf" srcId="{764F4E41-FBD2-415E-A5F6-0C86E2DF0FC6}" destId="{58C14A34-8FAA-4902-A89D-2176AC6092F5}" srcOrd="0" destOrd="0" presId="urn:microsoft.com/office/officeart/2008/layout/LinedList"/>
    <dgm:cxn modelId="{F0145B77-4203-4765-93AE-54ABB11287F8}" type="presParOf" srcId="{764F4E41-FBD2-415E-A5F6-0C86E2DF0FC6}" destId="{75191F4B-79E3-440F-888D-3DBC85D3B2D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F0FE41C-B1BD-4278-9F3D-C42A8D6AAE4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35A1C53-DE64-47B1-842B-AF72E1DF0EBD}" type="pres">
      <dgm:prSet presAssocID="{6F0FE41C-B1BD-4278-9F3D-C42A8D6AAE4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nb-NO"/>
        </a:p>
      </dgm:t>
    </dgm:pt>
  </dgm:ptLst>
  <dgm:cxnLst>
    <dgm:cxn modelId="{AF71D364-B4BD-4000-B6BA-0DB779FD081D}" type="presOf" srcId="{6F0FE41C-B1BD-4278-9F3D-C42A8D6AAE4B}" destId="{935A1C53-DE64-47B1-842B-AF72E1DF0EBD}" srcOrd="0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3C0E9C3-4C07-47E9-B921-D020B8945EC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533984D-9B1B-4B5E-ACB9-778313967559}">
      <dgm:prSet phldrT="[Tekst]"/>
      <dgm:spPr/>
      <dgm:t>
        <a:bodyPr/>
        <a:lstStyle/>
        <a:p>
          <a:r>
            <a:rPr lang="en-GB" dirty="0" smtClean="0"/>
            <a:t>Alternatives to consent-based processing included in the law</a:t>
          </a:r>
          <a:endParaRPr lang="en-GB" dirty="0"/>
        </a:p>
      </dgm:t>
    </dgm:pt>
    <dgm:pt modelId="{DC851B3C-8B9D-4EC3-8409-17D2C6CB904B}" type="parTrans" cxnId="{A955525C-E51B-43C4-88DC-09B3B67BAF0D}">
      <dgm:prSet/>
      <dgm:spPr/>
      <dgm:t>
        <a:bodyPr/>
        <a:lstStyle/>
        <a:p>
          <a:endParaRPr lang="en-GB"/>
        </a:p>
      </dgm:t>
    </dgm:pt>
    <dgm:pt modelId="{C8E2EE49-B122-4991-AB87-A9B49CF26D3A}" type="sibTrans" cxnId="{A955525C-E51B-43C4-88DC-09B3B67BAF0D}">
      <dgm:prSet/>
      <dgm:spPr/>
      <dgm:t>
        <a:bodyPr/>
        <a:lstStyle/>
        <a:p>
          <a:endParaRPr lang="en-GB"/>
        </a:p>
      </dgm:t>
    </dgm:pt>
    <dgm:pt modelId="{1A82E73E-7415-4231-97EA-070441E0B052}">
      <dgm:prSet/>
      <dgm:spPr/>
      <dgm:t>
        <a:bodyPr/>
        <a:lstStyle/>
        <a:p>
          <a:r>
            <a:rPr lang="en-GB" dirty="0" smtClean="0"/>
            <a:t>Diversity of whether consent is seen as the main condition</a:t>
          </a:r>
        </a:p>
      </dgm:t>
    </dgm:pt>
    <dgm:pt modelId="{D54C0F5D-E6EF-4B83-8852-6191ED38C263}" type="parTrans" cxnId="{D53F0189-4605-43FB-8CB8-5EDA1B67AC52}">
      <dgm:prSet/>
      <dgm:spPr/>
      <dgm:t>
        <a:bodyPr/>
        <a:lstStyle/>
        <a:p>
          <a:endParaRPr lang="en-GB"/>
        </a:p>
      </dgm:t>
    </dgm:pt>
    <dgm:pt modelId="{9559D946-12C4-4C9C-8791-579B44B2833B}" type="sibTrans" cxnId="{D53F0189-4605-43FB-8CB8-5EDA1B67AC52}">
      <dgm:prSet/>
      <dgm:spPr/>
      <dgm:t>
        <a:bodyPr/>
        <a:lstStyle/>
        <a:p>
          <a:endParaRPr lang="en-GB"/>
        </a:p>
      </dgm:t>
    </dgm:pt>
    <dgm:pt modelId="{461CB5CC-6AF2-4D7E-9C11-F4F4E67B23BD}">
      <dgm:prSet/>
      <dgm:spPr/>
      <dgm:t>
        <a:bodyPr/>
        <a:lstStyle/>
        <a:p>
          <a:r>
            <a:rPr lang="en-GB" smtClean="0"/>
            <a:t>Diversity of how strict the conditions for non-consent processing are</a:t>
          </a:r>
          <a:endParaRPr lang="nb-NO" dirty="0"/>
        </a:p>
      </dgm:t>
    </dgm:pt>
    <dgm:pt modelId="{7822A7CC-A70E-4B62-B3AD-F238754062F9}" type="parTrans" cxnId="{8AAE43A0-E730-44A8-9C2F-83E14F0BF773}">
      <dgm:prSet/>
      <dgm:spPr/>
      <dgm:t>
        <a:bodyPr/>
        <a:lstStyle/>
        <a:p>
          <a:endParaRPr lang="en-GB"/>
        </a:p>
      </dgm:t>
    </dgm:pt>
    <dgm:pt modelId="{3D2DC527-87FE-4657-86D1-4663B2A19156}" type="sibTrans" cxnId="{8AAE43A0-E730-44A8-9C2F-83E14F0BF773}">
      <dgm:prSet/>
      <dgm:spPr/>
      <dgm:t>
        <a:bodyPr/>
        <a:lstStyle/>
        <a:p>
          <a:endParaRPr lang="en-GB"/>
        </a:p>
      </dgm:t>
    </dgm:pt>
    <dgm:pt modelId="{886D280E-D595-41F4-8002-ED6769C8EBC3}" type="pres">
      <dgm:prSet presAssocID="{C3C0E9C3-4C07-47E9-B921-D020B8945EC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nb-NO"/>
        </a:p>
      </dgm:t>
    </dgm:pt>
    <dgm:pt modelId="{D39E61ED-3A87-4BA9-876E-26683E6FE4DD}" type="pres">
      <dgm:prSet presAssocID="{1533984D-9B1B-4B5E-ACB9-778313967559}" presName="thickLine" presStyleLbl="alignNode1" presStyleIdx="0" presStyleCnt="3"/>
      <dgm:spPr/>
    </dgm:pt>
    <dgm:pt modelId="{2E0DD7E1-D109-4753-9DA6-CDB52EF5EEDC}" type="pres">
      <dgm:prSet presAssocID="{1533984D-9B1B-4B5E-ACB9-778313967559}" presName="horz1" presStyleCnt="0"/>
      <dgm:spPr/>
    </dgm:pt>
    <dgm:pt modelId="{699C95BE-88C5-4D47-ABA2-B761533F13D9}" type="pres">
      <dgm:prSet presAssocID="{1533984D-9B1B-4B5E-ACB9-778313967559}" presName="tx1" presStyleLbl="revTx" presStyleIdx="0" presStyleCnt="3"/>
      <dgm:spPr/>
      <dgm:t>
        <a:bodyPr/>
        <a:lstStyle/>
        <a:p>
          <a:endParaRPr lang="en-GB"/>
        </a:p>
      </dgm:t>
    </dgm:pt>
    <dgm:pt modelId="{031E3787-EA27-4284-B6CC-B47D6A1FAB5F}" type="pres">
      <dgm:prSet presAssocID="{1533984D-9B1B-4B5E-ACB9-778313967559}" presName="vert1" presStyleCnt="0"/>
      <dgm:spPr/>
    </dgm:pt>
    <dgm:pt modelId="{D4A2BF7F-FDEF-4ACC-8F6B-EB2132192484}" type="pres">
      <dgm:prSet presAssocID="{1A82E73E-7415-4231-97EA-070441E0B052}" presName="thickLine" presStyleLbl="alignNode1" presStyleIdx="1" presStyleCnt="3"/>
      <dgm:spPr/>
    </dgm:pt>
    <dgm:pt modelId="{E15DA3CE-50ED-4E65-ABC8-A7A5C252888B}" type="pres">
      <dgm:prSet presAssocID="{1A82E73E-7415-4231-97EA-070441E0B052}" presName="horz1" presStyleCnt="0"/>
      <dgm:spPr/>
    </dgm:pt>
    <dgm:pt modelId="{4CE3F2F1-33A3-499A-863D-22F307B580FF}" type="pres">
      <dgm:prSet presAssocID="{1A82E73E-7415-4231-97EA-070441E0B052}" presName="tx1" presStyleLbl="revTx" presStyleIdx="1" presStyleCnt="3"/>
      <dgm:spPr/>
      <dgm:t>
        <a:bodyPr/>
        <a:lstStyle/>
        <a:p>
          <a:endParaRPr lang="en-GB"/>
        </a:p>
      </dgm:t>
    </dgm:pt>
    <dgm:pt modelId="{928CB0FA-B762-4E47-8665-E11957E8274A}" type="pres">
      <dgm:prSet presAssocID="{1A82E73E-7415-4231-97EA-070441E0B052}" presName="vert1" presStyleCnt="0"/>
      <dgm:spPr/>
    </dgm:pt>
    <dgm:pt modelId="{3F309675-AFE5-4C38-825A-977E6A95A47E}" type="pres">
      <dgm:prSet presAssocID="{461CB5CC-6AF2-4D7E-9C11-F4F4E67B23BD}" presName="thickLine" presStyleLbl="alignNode1" presStyleIdx="2" presStyleCnt="3"/>
      <dgm:spPr/>
    </dgm:pt>
    <dgm:pt modelId="{DC41A71E-A103-4E6A-BCC1-E4B7E2DB7773}" type="pres">
      <dgm:prSet presAssocID="{461CB5CC-6AF2-4D7E-9C11-F4F4E67B23BD}" presName="horz1" presStyleCnt="0"/>
      <dgm:spPr/>
    </dgm:pt>
    <dgm:pt modelId="{5964E8F5-7ADB-4E33-97C0-D98ECA03A34D}" type="pres">
      <dgm:prSet presAssocID="{461CB5CC-6AF2-4D7E-9C11-F4F4E67B23BD}" presName="tx1" presStyleLbl="revTx" presStyleIdx="2" presStyleCnt="3"/>
      <dgm:spPr/>
      <dgm:t>
        <a:bodyPr/>
        <a:lstStyle/>
        <a:p>
          <a:endParaRPr lang="en-GB"/>
        </a:p>
      </dgm:t>
    </dgm:pt>
    <dgm:pt modelId="{FE8B6C23-B042-4848-8ED2-6A3C702C941F}" type="pres">
      <dgm:prSet presAssocID="{461CB5CC-6AF2-4D7E-9C11-F4F4E67B23BD}" presName="vert1" presStyleCnt="0"/>
      <dgm:spPr/>
    </dgm:pt>
  </dgm:ptLst>
  <dgm:cxnLst>
    <dgm:cxn modelId="{7C6FD534-4EA1-41C1-83DE-5947CB9EC252}" type="presOf" srcId="{C3C0E9C3-4C07-47E9-B921-D020B8945EC8}" destId="{886D280E-D595-41F4-8002-ED6769C8EBC3}" srcOrd="0" destOrd="0" presId="urn:microsoft.com/office/officeart/2008/layout/LinedList"/>
    <dgm:cxn modelId="{34F870F3-28EE-43F1-B0CC-97DC7FC49635}" type="presOf" srcId="{461CB5CC-6AF2-4D7E-9C11-F4F4E67B23BD}" destId="{5964E8F5-7ADB-4E33-97C0-D98ECA03A34D}" srcOrd="0" destOrd="0" presId="urn:microsoft.com/office/officeart/2008/layout/LinedList"/>
    <dgm:cxn modelId="{A955525C-E51B-43C4-88DC-09B3B67BAF0D}" srcId="{C3C0E9C3-4C07-47E9-B921-D020B8945EC8}" destId="{1533984D-9B1B-4B5E-ACB9-778313967559}" srcOrd="0" destOrd="0" parTransId="{DC851B3C-8B9D-4EC3-8409-17D2C6CB904B}" sibTransId="{C8E2EE49-B122-4991-AB87-A9B49CF26D3A}"/>
    <dgm:cxn modelId="{559FBDC9-07C9-4612-90F8-D548648BE61B}" type="presOf" srcId="{1A82E73E-7415-4231-97EA-070441E0B052}" destId="{4CE3F2F1-33A3-499A-863D-22F307B580FF}" srcOrd="0" destOrd="0" presId="urn:microsoft.com/office/officeart/2008/layout/LinedList"/>
    <dgm:cxn modelId="{8AAE43A0-E730-44A8-9C2F-83E14F0BF773}" srcId="{C3C0E9C3-4C07-47E9-B921-D020B8945EC8}" destId="{461CB5CC-6AF2-4D7E-9C11-F4F4E67B23BD}" srcOrd="2" destOrd="0" parTransId="{7822A7CC-A70E-4B62-B3AD-F238754062F9}" sibTransId="{3D2DC527-87FE-4657-86D1-4663B2A19156}"/>
    <dgm:cxn modelId="{D53F0189-4605-43FB-8CB8-5EDA1B67AC52}" srcId="{C3C0E9C3-4C07-47E9-B921-D020B8945EC8}" destId="{1A82E73E-7415-4231-97EA-070441E0B052}" srcOrd="1" destOrd="0" parTransId="{D54C0F5D-E6EF-4B83-8852-6191ED38C263}" sibTransId="{9559D946-12C4-4C9C-8791-579B44B2833B}"/>
    <dgm:cxn modelId="{8F2E6EF7-746A-47F5-ADE6-EB8677025C53}" type="presOf" srcId="{1533984D-9B1B-4B5E-ACB9-778313967559}" destId="{699C95BE-88C5-4D47-ABA2-B761533F13D9}" srcOrd="0" destOrd="0" presId="urn:microsoft.com/office/officeart/2008/layout/LinedList"/>
    <dgm:cxn modelId="{4A1EBA92-9EE5-44C0-B182-FB088E2DA649}" type="presParOf" srcId="{886D280E-D595-41F4-8002-ED6769C8EBC3}" destId="{D39E61ED-3A87-4BA9-876E-26683E6FE4DD}" srcOrd="0" destOrd="0" presId="urn:microsoft.com/office/officeart/2008/layout/LinedList"/>
    <dgm:cxn modelId="{8BCCDE16-25AA-4774-B84F-A83547E3FC83}" type="presParOf" srcId="{886D280E-D595-41F4-8002-ED6769C8EBC3}" destId="{2E0DD7E1-D109-4753-9DA6-CDB52EF5EEDC}" srcOrd="1" destOrd="0" presId="urn:microsoft.com/office/officeart/2008/layout/LinedList"/>
    <dgm:cxn modelId="{FAFAEDC6-EBCC-4038-9BD2-725F23080D0D}" type="presParOf" srcId="{2E0DD7E1-D109-4753-9DA6-CDB52EF5EEDC}" destId="{699C95BE-88C5-4D47-ABA2-B761533F13D9}" srcOrd="0" destOrd="0" presId="urn:microsoft.com/office/officeart/2008/layout/LinedList"/>
    <dgm:cxn modelId="{06B2078E-6DD1-4A4D-8C1B-6613BD21A9B0}" type="presParOf" srcId="{2E0DD7E1-D109-4753-9DA6-CDB52EF5EEDC}" destId="{031E3787-EA27-4284-B6CC-B47D6A1FAB5F}" srcOrd="1" destOrd="0" presId="urn:microsoft.com/office/officeart/2008/layout/LinedList"/>
    <dgm:cxn modelId="{96C85863-4E99-4E46-8184-F88125D318F2}" type="presParOf" srcId="{886D280E-D595-41F4-8002-ED6769C8EBC3}" destId="{D4A2BF7F-FDEF-4ACC-8F6B-EB2132192484}" srcOrd="2" destOrd="0" presId="urn:microsoft.com/office/officeart/2008/layout/LinedList"/>
    <dgm:cxn modelId="{B796AA92-44D8-4529-8398-A6C8A61846D5}" type="presParOf" srcId="{886D280E-D595-41F4-8002-ED6769C8EBC3}" destId="{E15DA3CE-50ED-4E65-ABC8-A7A5C252888B}" srcOrd="3" destOrd="0" presId="urn:microsoft.com/office/officeart/2008/layout/LinedList"/>
    <dgm:cxn modelId="{9BE41012-B94D-42DF-9BDE-EEAC22CD01F7}" type="presParOf" srcId="{E15DA3CE-50ED-4E65-ABC8-A7A5C252888B}" destId="{4CE3F2F1-33A3-499A-863D-22F307B580FF}" srcOrd="0" destOrd="0" presId="urn:microsoft.com/office/officeart/2008/layout/LinedList"/>
    <dgm:cxn modelId="{0690DDB2-F08F-4F20-BBFF-327EBBFA6247}" type="presParOf" srcId="{E15DA3CE-50ED-4E65-ABC8-A7A5C252888B}" destId="{928CB0FA-B762-4E47-8665-E11957E8274A}" srcOrd="1" destOrd="0" presId="urn:microsoft.com/office/officeart/2008/layout/LinedList"/>
    <dgm:cxn modelId="{16F6AA91-5A14-4B7B-A07C-CA4F9CE6C375}" type="presParOf" srcId="{886D280E-D595-41F4-8002-ED6769C8EBC3}" destId="{3F309675-AFE5-4C38-825A-977E6A95A47E}" srcOrd="4" destOrd="0" presId="urn:microsoft.com/office/officeart/2008/layout/LinedList"/>
    <dgm:cxn modelId="{FF1BEED0-DEFA-4CD3-9863-D60D9FA41F85}" type="presParOf" srcId="{886D280E-D595-41F4-8002-ED6769C8EBC3}" destId="{DC41A71E-A103-4E6A-BCC1-E4B7E2DB7773}" srcOrd="5" destOrd="0" presId="urn:microsoft.com/office/officeart/2008/layout/LinedList"/>
    <dgm:cxn modelId="{70051EED-DDDD-4A49-9EAF-A5F9CD3F8DE2}" type="presParOf" srcId="{DC41A71E-A103-4E6A-BCC1-E4B7E2DB7773}" destId="{5964E8F5-7ADB-4E33-97C0-D98ECA03A34D}" srcOrd="0" destOrd="0" presId="urn:microsoft.com/office/officeart/2008/layout/LinedList"/>
    <dgm:cxn modelId="{81261701-FECC-4BDA-BF46-6F869A46429C}" type="presParOf" srcId="{DC41A71E-A103-4E6A-BCC1-E4B7E2DB7773}" destId="{FE8B6C23-B042-4848-8ED2-6A3C702C941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2F7434-4372-434B-95B7-8114C1F8463E}">
      <dsp:nvSpPr>
        <dsp:cNvPr id="0" name=""/>
        <dsp:cNvSpPr/>
      </dsp:nvSpPr>
      <dsp:spPr>
        <a:xfrm>
          <a:off x="0" y="1898"/>
          <a:ext cx="82081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22844A-55D9-4DD1-9054-DE225F00BF70}">
      <dsp:nvSpPr>
        <dsp:cNvPr id="0" name=""/>
        <dsp:cNvSpPr/>
      </dsp:nvSpPr>
      <dsp:spPr>
        <a:xfrm>
          <a:off x="0" y="1898"/>
          <a:ext cx="8208142" cy="1295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Germany, Netherlands, Denmark, Iceland, Sweden, Norway, Finland, Spain, UK, Estonia</a:t>
          </a:r>
          <a:endParaRPr lang="en-GB" sz="2600" kern="1200" dirty="0"/>
        </a:p>
      </dsp:txBody>
      <dsp:txXfrm>
        <a:off x="0" y="1898"/>
        <a:ext cx="8208142" cy="1295117"/>
      </dsp:txXfrm>
    </dsp:sp>
    <dsp:sp modelId="{DC45C4BC-B527-44DE-9513-D0582ADC1D32}">
      <dsp:nvSpPr>
        <dsp:cNvPr id="0" name=""/>
        <dsp:cNvSpPr/>
      </dsp:nvSpPr>
      <dsp:spPr>
        <a:xfrm>
          <a:off x="0" y="1297015"/>
          <a:ext cx="82081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7E0595-EBCF-43EC-AD34-4FC201E56F0A}">
      <dsp:nvSpPr>
        <dsp:cNvPr id="0" name=""/>
        <dsp:cNvSpPr/>
      </dsp:nvSpPr>
      <dsp:spPr>
        <a:xfrm>
          <a:off x="0" y="1297015"/>
          <a:ext cx="8208142" cy="1295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smtClean="0"/>
            <a:t>Legal and Ethical approval, Informed consent, Preservation, Access and reuse, Copyright</a:t>
          </a:r>
          <a:endParaRPr lang="en-GB" sz="2600" kern="1200" dirty="0"/>
        </a:p>
      </dsp:txBody>
      <dsp:txXfrm>
        <a:off x="0" y="1297015"/>
        <a:ext cx="8208142" cy="1295117"/>
      </dsp:txXfrm>
    </dsp:sp>
    <dsp:sp modelId="{924686F4-0A01-4C62-A4D5-10EB7ADF1B45}">
      <dsp:nvSpPr>
        <dsp:cNvPr id="0" name=""/>
        <dsp:cNvSpPr/>
      </dsp:nvSpPr>
      <dsp:spPr>
        <a:xfrm>
          <a:off x="0" y="2592133"/>
          <a:ext cx="82081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E1053-8BE5-478C-90DF-F3E632E49DD9}">
      <dsp:nvSpPr>
        <dsp:cNvPr id="0" name=""/>
        <dsp:cNvSpPr/>
      </dsp:nvSpPr>
      <dsp:spPr>
        <a:xfrm>
          <a:off x="0" y="2592133"/>
          <a:ext cx="8208142" cy="12951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Administrative data</a:t>
          </a:r>
          <a:r>
            <a:rPr lang="nb-NO" sz="2600" kern="1200" dirty="0" smtClean="0"/>
            <a:t>, </a:t>
          </a:r>
          <a:r>
            <a:rPr lang="en-GB" sz="2600" kern="1200" dirty="0" smtClean="0"/>
            <a:t>Audio-visual data</a:t>
          </a:r>
          <a:r>
            <a:rPr lang="nb-NO" sz="2600" kern="1200" dirty="0" smtClean="0"/>
            <a:t>, </a:t>
          </a:r>
          <a:r>
            <a:rPr lang="en-GB" sz="2600" kern="1200" dirty="0" smtClean="0"/>
            <a:t>Measurement data</a:t>
          </a:r>
          <a:r>
            <a:rPr lang="nb-NO" sz="2600" kern="1200" dirty="0" smtClean="0"/>
            <a:t>, </a:t>
          </a:r>
          <a:r>
            <a:rPr lang="en-GB" sz="2600" kern="1200" dirty="0" smtClean="0"/>
            <a:t>Survey data</a:t>
          </a:r>
          <a:r>
            <a:rPr lang="nb-NO" sz="2600" kern="1200" dirty="0" smtClean="0"/>
            <a:t>, </a:t>
          </a:r>
          <a:r>
            <a:rPr lang="en-GB" sz="2600" kern="1200" dirty="0" err="1" smtClean="0"/>
            <a:t>Paradata</a:t>
          </a:r>
          <a:r>
            <a:rPr lang="nb-NO" sz="2600" kern="1200" dirty="0" smtClean="0"/>
            <a:t>, </a:t>
          </a:r>
          <a:r>
            <a:rPr lang="en-GB" sz="2600" kern="1200" dirty="0" smtClean="0"/>
            <a:t>Text data</a:t>
          </a:r>
          <a:r>
            <a:rPr lang="nb-NO" sz="2600" kern="1200" dirty="0" smtClean="0"/>
            <a:t>, </a:t>
          </a:r>
          <a:r>
            <a:rPr lang="en-GB" sz="2600" kern="1200" dirty="0" smtClean="0"/>
            <a:t>Web data</a:t>
          </a:r>
          <a:r>
            <a:rPr lang="nb-NO" sz="2600" kern="1200" dirty="0" smtClean="0"/>
            <a:t>, </a:t>
          </a:r>
          <a:r>
            <a:rPr lang="en-GB" sz="2600" kern="1200" dirty="0" smtClean="0"/>
            <a:t>Metadata</a:t>
          </a:r>
          <a:endParaRPr lang="nb-NO" sz="2600" kern="1200" dirty="0"/>
        </a:p>
      </dsp:txBody>
      <dsp:txXfrm>
        <a:off x="0" y="2592133"/>
        <a:ext cx="8208142" cy="129511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A2AFDE-7815-4776-89AE-A94722A2D9B7}">
      <dsp:nvSpPr>
        <dsp:cNvPr id="0" name=""/>
        <dsp:cNvSpPr/>
      </dsp:nvSpPr>
      <dsp:spPr>
        <a:xfrm>
          <a:off x="0" y="1793"/>
          <a:ext cx="82192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77545F-B165-444D-8D79-CEBFA09CFF1A}">
      <dsp:nvSpPr>
        <dsp:cNvPr id="0" name=""/>
        <dsp:cNvSpPr/>
      </dsp:nvSpPr>
      <dsp:spPr>
        <a:xfrm>
          <a:off x="0" y="1793"/>
          <a:ext cx="8219256" cy="1222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Diversity in law and legal practice</a:t>
          </a:r>
          <a:endParaRPr lang="en-GB" sz="3400" kern="1200" dirty="0"/>
        </a:p>
      </dsp:txBody>
      <dsp:txXfrm>
        <a:off x="0" y="1793"/>
        <a:ext cx="8219256" cy="1222841"/>
      </dsp:txXfrm>
    </dsp:sp>
    <dsp:sp modelId="{C689EA6B-234E-4215-A41E-A71A83AAB07E}">
      <dsp:nvSpPr>
        <dsp:cNvPr id="0" name=""/>
        <dsp:cNvSpPr/>
      </dsp:nvSpPr>
      <dsp:spPr>
        <a:xfrm>
          <a:off x="0" y="1224634"/>
          <a:ext cx="82192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E46D02-34A1-4AF4-8E81-0BB1267F843E}">
      <dsp:nvSpPr>
        <dsp:cNvPr id="0" name=""/>
        <dsp:cNvSpPr/>
      </dsp:nvSpPr>
      <dsp:spPr>
        <a:xfrm>
          <a:off x="0" y="1224634"/>
          <a:ext cx="8219256" cy="1222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smtClean="0"/>
            <a:t>Barriers for cross-country research and data sharing</a:t>
          </a:r>
          <a:endParaRPr lang="en-GB" sz="3400" kern="1200" dirty="0"/>
        </a:p>
      </dsp:txBody>
      <dsp:txXfrm>
        <a:off x="0" y="1224634"/>
        <a:ext cx="8219256" cy="1222841"/>
      </dsp:txXfrm>
    </dsp:sp>
    <dsp:sp modelId="{4AB0F6CB-24AE-4CB6-99AB-71B7B91671B6}">
      <dsp:nvSpPr>
        <dsp:cNvPr id="0" name=""/>
        <dsp:cNvSpPr/>
      </dsp:nvSpPr>
      <dsp:spPr>
        <a:xfrm>
          <a:off x="0" y="2447475"/>
          <a:ext cx="82192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03CAE-1A80-4222-BE6C-7020B67206DF}">
      <dsp:nvSpPr>
        <dsp:cNvPr id="0" name=""/>
        <dsp:cNvSpPr/>
      </dsp:nvSpPr>
      <dsp:spPr>
        <a:xfrm>
          <a:off x="0" y="2447475"/>
          <a:ext cx="8219256" cy="1222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Illustrates the need to harmonise legal framework and practice</a:t>
          </a:r>
          <a:endParaRPr lang="en-GB" sz="3400" kern="1200" dirty="0"/>
        </a:p>
      </dsp:txBody>
      <dsp:txXfrm>
        <a:off x="0" y="2447475"/>
        <a:ext cx="8219256" cy="122284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128F5E-22C7-448B-9417-7F03BC27312F}">
      <dsp:nvSpPr>
        <dsp:cNvPr id="0" name=""/>
        <dsp:cNvSpPr/>
      </dsp:nvSpPr>
      <dsp:spPr>
        <a:xfrm>
          <a:off x="0" y="1898"/>
          <a:ext cx="82192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E1FEA1-810B-4A46-81AE-9B62B6AD759B}">
      <dsp:nvSpPr>
        <dsp:cNvPr id="0" name=""/>
        <dsp:cNvSpPr/>
      </dsp:nvSpPr>
      <dsp:spPr>
        <a:xfrm>
          <a:off x="0" y="1898"/>
          <a:ext cx="8219256" cy="1294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Uneven framework conditions across EU</a:t>
          </a:r>
          <a:endParaRPr lang="en-GB" sz="3200" kern="1200" dirty="0"/>
        </a:p>
      </dsp:txBody>
      <dsp:txXfrm>
        <a:off x="0" y="1898"/>
        <a:ext cx="8219256" cy="1294878"/>
      </dsp:txXfrm>
    </dsp:sp>
    <dsp:sp modelId="{2FADA0D6-9066-492E-B091-6A78D5A4F756}">
      <dsp:nvSpPr>
        <dsp:cNvPr id="0" name=""/>
        <dsp:cNvSpPr/>
      </dsp:nvSpPr>
      <dsp:spPr>
        <a:xfrm>
          <a:off x="0" y="1296776"/>
          <a:ext cx="82192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C1D87-F921-48C3-AE05-685210E0D7D3}">
      <dsp:nvSpPr>
        <dsp:cNvPr id="0" name=""/>
        <dsp:cNvSpPr/>
      </dsp:nvSpPr>
      <dsp:spPr>
        <a:xfrm>
          <a:off x="0" y="1296776"/>
          <a:ext cx="8219256" cy="1294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Unique Data Protection Authorities, compliance structures, notification and approval processes </a:t>
          </a:r>
          <a:endParaRPr lang="en-GB" sz="3200" kern="1200" dirty="0"/>
        </a:p>
      </dsp:txBody>
      <dsp:txXfrm>
        <a:off x="0" y="1296776"/>
        <a:ext cx="8219256" cy="1294878"/>
      </dsp:txXfrm>
    </dsp:sp>
    <dsp:sp modelId="{98AFA679-827E-459F-9544-0D5A589936CA}">
      <dsp:nvSpPr>
        <dsp:cNvPr id="0" name=""/>
        <dsp:cNvSpPr/>
      </dsp:nvSpPr>
      <dsp:spPr>
        <a:xfrm>
          <a:off x="0" y="2591655"/>
          <a:ext cx="82192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0561F-266C-4AE5-B69B-E04C281779D5}">
      <dsp:nvSpPr>
        <dsp:cNvPr id="0" name=""/>
        <dsp:cNvSpPr/>
      </dsp:nvSpPr>
      <dsp:spPr>
        <a:xfrm>
          <a:off x="0" y="2591655"/>
          <a:ext cx="8219256" cy="1294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Other bureaucratic or regulative procedures</a:t>
          </a:r>
          <a:endParaRPr lang="en-GB" sz="3200" kern="1200" dirty="0"/>
        </a:p>
      </dsp:txBody>
      <dsp:txXfrm>
        <a:off x="0" y="2591655"/>
        <a:ext cx="8219256" cy="129487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521938-01E2-4DE2-98DF-579B75FB0405}">
      <dsp:nvSpPr>
        <dsp:cNvPr id="0" name=""/>
        <dsp:cNvSpPr/>
      </dsp:nvSpPr>
      <dsp:spPr>
        <a:xfrm>
          <a:off x="0" y="0"/>
          <a:ext cx="82192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A4C4C6-78D1-4D5D-9DD8-A82FF0A27BCA}">
      <dsp:nvSpPr>
        <dsp:cNvPr id="0" name=""/>
        <dsp:cNvSpPr/>
      </dsp:nvSpPr>
      <dsp:spPr>
        <a:xfrm>
          <a:off x="0" y="0"/>
          <a:ext cx="8219256" cy="3669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800" b="0" kern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Personal data</a:t>
          </a:r>
          <a:r>
            <a:rPr lang="nb-NO" sz="2800" kern="1200" dirty="0" smtClean="0"/>
            <a:t>: </a:t>
          </a:r>
          <a:r>
            <a:rPr lang="en-GB" sz="2800" kern="1200" dirty="0" smtClean="0"/>
            <a:t>data relating to a living individual who can be identified </a:t>
          </a:r>
          <a:r>
            <a:rPr lang="en-GB" sz="2800" b="0" kern="1200" dirty="0" smtClean="0"/>
            <a:t>from those data </a:t>
          </a:r>
          <a:r>
            <a:rPr lang="en-GB" sz="2800" kern="1200" dirty="0" smtClean="0"/>
            <a:t>and/or other information which is </a:t>
          </a:r>
          <a:r>
            <a:rPr lang="en-GB" sz="2800" b="1" kern="1200" dirty="0" smtClean="0"/>
            <a:t>in the possession of</a:t>
          </a:r>
          <a:r>
            <a:rPr lang="en-GB" sz="2800" kern="1200" dirty="0" smtClean="0"/>
            <a:t>, or is </a:t>
          </a:r>
          <a:r>
            <a:rPr lang="en-GB" sz="2800" b="1" kern="1200" dirty="0" smtClean="0"/>
            <a:t>likely to come into the possession of, the data controller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b="1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kern="1200" dirty="0" err="1" smtClean="0">
              <a:solidFill>
                <a:schemeClr val="tx2">
                  <a:lumMod val="60000"/>
                  <a:lumOff val="40000"/>
                </a:schemeClr>
              </a:solidFill>
            </a:rPr>
            <a:t>Anonymisation</a:t>
          </a:r>
          <a:r>
            <a:rPr lang="en-GB" sz="2800" kern="1200" dirty="0" smtClean="0"/>
            <a:t>: the process of turning data into a form which does not identify individuals and where identification is </a:t>
          </a:r>
          <a:r>
            <a:rPr lang="en-GB" sz="2800" b="1" kern="1200" dirty="0" smtClean="0"/>
            <a:t>not likely to take place</a:t>
          </a:r>
          <a:endParaRPr lang="en-GB" sz="2800" b="1" kern="1200" dirty="0"/>
        </a:p>
      </dsp:txBody>
      <dsp:txXfrm>
        <a:off x="0" y="0"/>
        <a:ext cx="8219256" cy="366953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A052E4-1F97-4A80-9A7C-BE261E67DF99}">
      <dsp:nvSpPr>
        <dsp:cNvPr id="0" name=""/>
        <dsp:cNvSpPr/>
      </dsp:nvSpPr>
      <dsp:spPr>
        <a:xfrm>
          <a:off x="0" y="0"/>
          <a:ext cx="8229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7E13CD-4B46-4BAC-955E-703A934BA731}">
      <dsp:nvSpPr>
        <dsp:cNvPr id="0" name=""/>
        <dsp:cNvSpPr/>
      </dsp:nvSpPr>
      <dsp:spPr>
        <a:xfrm>
          <a:off x="0" y="0"/>
          <a:ext cx="8229599" cy="37444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Whether a person is identifiable </a:t>
          </a:r>
          <a:r>
            <a:rPr lang="en-GB" sz="3300" b="1" kern="1200" dirty="0" smtClean="0"/>
            <a:t>depends on the possibilities the controller has at disposal</a:t>
          </a:r>
          <a:r>
            <a:rPr lang="en-GB" sz="3300" kern="1200" dirty="0" smtClean="0"/>
            <a:t>. If actual identification is </a:t>
          </a:r>
          <a:r>
            <a:rPr lang="en-GB" sz="3300" b="1" kern="1200" dirty="0" smtClean="0"/>
            <a:t>reasonably excluded </a:t>
          </a:r>
          <a:r>
            <a:rPr lang="en-GB" sz="3300" kern="1200" dirty="0" smtClean="0"/>
            <a:t>because of encryption of the data and/or agreements about the access to the data, the person is not identifiable</a:t>
          </a:r>
        </a:p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300" kern="1200" dirty="0"/>
        </a:p>
      </dsp:txBody>
      <dsp:txXfrm>
        <a:off x="0" y="0"/>
        <a:ext cx="8229599" cy="374441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35CD79-64CA-4DC8-9079-CCEE3EC0EF01}">
      <dsp:nvSpPr>
        <dsp:cNvPr id="0" name=""/>
        <dsp:cNvSpPr/>
      </dsp:nvSpPr>
      <dsp:spPr>
        <a:xfrm>
          <a:off x="0" y="0"/>
          <a:ext cx="79441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67A2DA-310F-48BC-92CA-9BE37F56D6D4}">
      <dsp:nvSpPr>
        <dsp:cNvPr id="0" name=""/>
        <dsp:cNvSpPr/>
      </dsp:nvSpPr>
      <dsp:spPr>
        <a:xfrm>
          <a:off x="0" y="0"/>
          <a:ext cx="7944154" cy="1656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Personal data includes any data concerning an identified natural person or a natural person to be identified, </a:t>
          </a:r>
          <a:r>
            <a:rPr lang="en-GB" sz="2600" b="1" kern="1200" dirty="0" smtClean="0"/>
            <a:t>regardless of the form or format in which such data exists</a:t>
          </a:r>
          <a:endParaRPr lang="en-GB" sz="2600" b="1" kern="1200" dirty="0"/>
        </a:p>
      </dsp:txBody>
      <dsp:txXfrm>
        <a:off x="0" y="0"/>
        <a:ext cx="7944154" cy="165618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4AD72F-F8AB-42B3-A2A8-33B4AF81DEDC}">
      <dsp:nvSpPr>
        <dsp:cNvPr id="0" name=""/>
        <dsp:cNvSpPr/>
      </dsp:nvSpPr>
      <dsp:spPr>
        <a:xfrm>
          <a:off x="0" y="0"/>
          <a:ext cx="79441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96DEC-3192-4296-85B1-93744C289281}">
      <dsp:nvSpPr>
        <dsp:cNvPr id="0" name=""/>
        <dsp:cNvSpPr/>
      </dsp:nvSpPr>
      <dsp:spPr>
        <a:xfrm>
          <a:off x="0" y="0"/>
          <a:ext cx="7944154" cy="1656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Personal data includes any information that can be traced to a specific individual, </a:t>
          </a:r>
          <a:r>
            <a:rPr lang="en-US" sz="3300" b="1" kern="1200" dirty="0" smtClean="0"/>
            <a:t>deceased or living</a:t>
          </a:r>
          <a:endParaRPr lang="en-GB" sz="3300" b="1" kern="1200" dirty="0"/>
        </a:p>
      </dsp:txBody>
      <dsp:txXfrm>
        <a:off x="0" y="0"/>
        <a:ext cx="7944154" cy="165618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DEDB77-0F9A-4FB0-9063-05048E9D2D20}">
      <dsp:nvSpPr>
        <dsp:cNvPr id="0" name=""/>
        <dsp:cNvSpPr/>
      </dsp:nvSpPr>
      <dsp:spPr>
        <a:xfrm>
          <a:off x="0" y="1700"/>
          <a:ext cx="82136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D57C7-64F7-4C8C-87D9-5B7681AB0391}">
      <dsp:nvSpPr>
        <dsp:cNvPr id="0" name=""/>
        <dsp:cNvSpPr/>
      </dsp:nvSpPr>
      <dsp:spPr>
        <a:xfrm>
          <a:off x="0" y="1700"/>
          <a:ext cx="8213699" cy="1159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Sweden: ethical approval (consent/non-consent)</a:t>
          </a:r>
          <a:endParaRPr lang="en-GB" sz="2500" kern="1200" dirty="0"/>
        </a:p>
      </dsp:txBody>
      <dsp:txXfrm>
        <a:off x="0" y="1700"/>
        <a:ext cx="8213699" cy="1159679"/>
      </dsp:txXfrm>
    </dsp:sp>
    <dsp:sp modelId="{77822E4A-192F-406D-8FF5-2F9D6B4F1A33}">
      <dsp:nvSpPr>
        <dsp:cNvPr id="0" name=""/>
        <dsp:cNvSpPr/>
      </dsp:nvSpPr>
      <dsp:spPr>
        <a:xfrm>
          <a:off x="0" y="1161380"/>
          <a:ext cx="82136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0E6CE0-8EE6-4B20-A38D-72DB351A73B6}">
      <dsp:nvSpPr>
        <dsp:cNvPr id="0" name=""/>
        <dsp:cNvSpPr/>
      </dsp:nvSpPr>
      <dsp:spPr>
        <a:xfrm>
          <a:off x="0" y="1161380"/>
          <a:ext cx="8213699" cy="1159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Germany: approval by the data protection officer (non-consent) If based on consent, sufficient with notification</a:t>
          </a:r>
        </a:p>
      </dsp:txBody>
      <dsp:txXfrm>
        <a:off x="0" y="1161380"/>
        <a:ext cx="8213699" cy="1159679"/>
      </dsp:txXfrm>
    </dsp:sp>
    <dsp:sp modelId="{DDF89F51-CF6D-42D6-8919-7F3A91647FDB}">
      <dsp:nvSpPr>
        <dsp:cNvPr id="0" name=""/>
        <dsp:cNvSpPr/>
      </dsp:nvSpPr>
      <dsp:spPr>
        <a:xfrm>
          <a:off x="0" y="2321059"/>
          <a:ext cx="82136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C14A34-8FAA-4902-A89D-2176AC6092F5}">
      <dsp:nvSpPr>
        <dsp:cNvPr id="0" name=""/>
        <dsp:cNvSpPr/>
      </dsp:nvSpPr>
      <dsp:spPr>
        <a:xfrm>
          <a:off x="0" y="2321059"/>
          <a:ext cx="8213699" cy="1159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UK: yearly notification to the DPA including all the processing of personal data conducted at the research institution</a:t>
          </a:r>
          <a:endParaRPr lang="en-GB" sz="2500" kern="1200" dirty="0"/>
        </a:p>
      </dsp:txBody>
      <dsp:txXfrm>
        <a:off x="0" y="2321059"/>
        <a:ext cx="8213699" cy="115967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9E61ED-3A87-4BA9-876E-26683E6FE4DD}">
      <dsp:nvSpPr>
        <dsp:cNvPr id="0" name=""/>
        <dsp:cNvSpPr/>
      </dsp:nvSpPr>
      <dsp:spPr>
        <a:xfrm>
          <a:off x="0" y="1757"/>
          <a:ext cx="82192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9C95BE-88C5-4D47-ABA2-B761533F13D9}">
      <dsp:nvSpPr>
        <dsp:cNvPr id="0" name=""/>
        <dsp:cNvSpPr/>
      </dsp:nvSpPr>
      <dsp:spPr>
        <a:xfrm>
          <a:off x="0" y="1757"/>
          <a:ext cx="8219257" cy="1198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Alternatives to consent-based processing included in the law</a:t>
          </a:r>
          <a:endParaRPr lang="en-GB" sz="3300" kern="1200" dirty="0"/>
        </a:p>
      </dsp:txBody>
      <dsp:txXfrm>
        <a:off x="0" y="1757"/>
        <a:ext cx="8219257" cy="1198862"/>
      </dsp:txXfrm>
    </dsp:sp>
    <dsp:sp modelId="{D4A2BF7F-FDEF-4ACC-8F6B-EB2132192484}">
      <dsp:nvSpPr>
        <dsp:cNvPr id="0" name=""/>
        <dsp:cNvSpPr/>
      </dsp:nvSpPr>
      <dsp:spPr>
        <a:xfrm>
          <a:off x="0" y="1200619"/>
          <a:ext cx="82192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E3F2F1-33A3-499A-863D-22F307B580FF}">
      <dsp:nvSpPr>
        <dsp:cNvPr id="0" name=""/>
        <dsp:cNvSpPr/>
      </dsp:nvSpPr>
      <dsp:spPr>
        <a:xfrm>
          <a:off x="0" y="1200619"/>
          <a:ext cx="8219257" cy="1198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Diversity of whether consent is seen as the main condition</a:t>
          </a:r>
        </a:p>
      </dsp:txBody>
      <dsp:txXfrm>
        <a:off x="0" y="1200619"/>
        <a:ext cx="8219257" cy="1198862"/>
      </dsp:txXfrm>
    </dsp:sp>
    <dsp:sp modelId="{3F309675-AFE5-4C38-825A-977E6A95A47E}">
      <dsp:nvSpPr>
        <dsp:cNvPr id="0" name=""/>
        <dsp:cNvSpPr/>
      </dsp:nvSpPr>
      <dsp:spPr>
        <a:xfrm>
          <a:off x="0" y="2399482"/>
          <a:ext cx="82192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4E8F5-7ADB-4E33-97C0-D98ECA03A34D}">
      <dsp:nvSpPr>
        <dsp:cNvPr id="0" name=""/>
        <dsp:cNvSpPr/>
      </dsp:nvSpPr>
      <dsp:spPr>
        <a:xfrm>
          <a:off x="0" y="2399482"/>
          <a:ext cx="8219257" cy="1198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smtClean="0"/>
            <a:t>Diversity of how strict the conditions for non-consent processing are</a:t>
          </a:r>
          <a:endParaRPr lang="nb-NO" sz="3300" kern="1200" dirty="0"/>
        </a:p>
      </dsp:txBody>
      <dsp:txXfrm>
        <a:off x="0" y="2399482"/>
        <a:ext cx="8219257" cy="1198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208-850C-44DB-82DF-F9EDAF35DF74}" type="datetimeFigureOut">
              <a:rPr lang="nb-NO" smtClean="0"/>
              <a:pPr/>
              <a:t>28.11.2014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F1C-AC4A-44AF-9D37-91C99ABD127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06629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208-850C-44DB-82DF-F9EDAF35DF74}" type="datetimeFigureOut">
              <a:rPr lang="nb-NO" smtClean="0"/>
              <a:pPr/>
              <a:t>28.11.2014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F1C-AC4A-44AF-9D37-91C99ABD127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207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208-850C-44DB-82DF-F9EDAF35DF74}" type="datetimeFigureOut">
              <a:rPr lang="nb-NO" smtClean="0"/>
              <a:pPr/>
              <a:t>28.11.2014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F1C-AC4A-44AF-9D37-91C99ABD127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62694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208-850C-44DB-82DF-F9EDAF35DF74}" type="datetimeFigureOut">
              <a:rPr lang="nb-NO" smtClean="0"/>
              <a:pPr/>
              <a:t>28.11.2014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F1C-AC4A-44AF-9D37-91C99ABD127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24177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208-850C-44DB-82DF-F9EDAF35DF74}" type="datetimeFigureOut">
              <a:rPr lang="nb-NO" smtClean="0"/>
              <a:pPr/>
              <a:t>28.11.2014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F1C-AC4A-44AF-9D37-91C99ABD127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93333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208-850C-44DB-82DF-F9EDAF35DF74}" type="datetimeFigureOut">
              <a:rPr lang="nb-NO" smtClean="0"/>
              <a:pPr/>
              <a:t>28.11.2014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F1C-AC4A-44AF-9D37-91C99ABD127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583785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208-850C-44DB-82DF-F9EDAF35DF74}" type="datetimeFigureOut">
              <a:rPr lang="nb-NO" smtClean="0"/>
              <a:pPr/>
              <a:t>28.11.2014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F1C-AC4A-44AF-9D37-91C99ABD127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8803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208-850C-44DB-82DF-F9EDAF35DF74}" type="datetimeFigureOut">
              <a:rPr lang="nb-NO" smtClean="0"/>
              <a:pPr/>
              <a:t>28.11.2014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F1C-AC4A-44AF-9D37-91C99ABD127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33857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208-850C-44DB-82DF-F9EDAF35DF74}" type="datetimeFigureOut">
              <a:rPr lang="nb-NO" smtClean="0"/>
              <a:pPr/>
              <a:t>28.11.2014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F1C-AC4A-44AF-9D37-91C99ABD127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66705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208-850C-44DB-82DF-F9EDAF35DF74}" type="datetimeFigureOut">
              <a:rPr lang="nb-NO" smtClean="0"/>
              <a:pPr/>
              <a:t>28.11.2014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F1C-AC4A-44AF-9D37-91C99ABD127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93444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8208-850C-44DB-82DF-F9EDAF35DF74}" type="datetimeFigureOut">
              <a:rPr lang="nb-NO" smtClean="0"/>
              <a:pPr/>
              <a:t>28.11.2014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EF1C-AC4A-44AF-9D37-91C99ABD127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96914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28208-850C-44DB-82DF-F9EDAF35DF74}" type="datetimeFigureOut">
              <a:rPr lang="nb-NO" smtClean="0"/>
              <a:pPr/>
              <a:t>28.11.2014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6EF1C-AC4A-44AF-9D37-91C99ABD127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422932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4632" cy="26642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HARMONISED LEGAL FRAMEWORK</a:t>
            </a:r>
            <a:br>
              <a:rPr lang="en-GB" dirty="0" smtClean="0"/>
            </a:br>
            <a:r>
              <a:rPr lang="en-GB" dirty="0" smtClean="0"/>
              <a:t>-</a:t>
            </a:r>
            <a:r>
              <a:rPr lang="nb-NO" dirty="0" smtClean="0"/>
              <a:t>DIVERSITY OF IMPLEMENTATIONS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344716" cy="1633736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Linn-Merethe Röd, NSD</a:t>
            </a:r>
          </a:p>
          <a:p>
            <a:r>
              <a:rPr lang="nb-NO" dirty="0" smtClean="0"/>
              <a:t>DASISH </a:t>
            </a:r>
            <a:r>
              <a:rPr lang="nb-NO" dirty="0" smtClean="0"/>
              <a:t>Final Conference </a:t>
            </a:r>
          </a:p>
          <a:p>
            <a:r>
              <a:rPr lang="nb-NO" dirty="0" smtClean="0"/>
              <a:t>November 2014 </a:t>
            </a:r>
            <a:r>
              <a:rPr lang="nb-NO" dirty="0" err="1" smtClean="0"/>
              <a:t>Gothenburg</a:t>
            </a:r>
            <a:endParaRPr lang="nb-NO" dirty="0"/>
          </a:p>
        </p:txBody>
      </p:sp>
      <p:pic>
        <p:nvPicPr>
          <p:cNvPr id="4" name="Bildobjekt 6" descr="dasish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8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78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6" descr="dasish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80171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2483768" y="5802389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chemeClr val="bg1">
                    <a:lumMod val="65000"/>
                  </a:schemeClr>
                </a:solidFill>
              </a:rPr>
              <a:t>DASISH Final Conference </a:t>
            </a:r>
          </a:p>
          <a:p>
            <a:pPr algn="ctr"/>
            <a:r>
              <a:rPr lang="nb-NO" dirty="0">
                <a:solidFill>
                  <a:schemeClr val="bg1">
                    <a:lumMod val="65000"/>
                  </a:schemeClr>
                </a:solidFill>
              </a:rPr>
              <a:t>November 2014 </a:t>
            </a:r>
            <a:r>
              <a:rPr lang="nb-NO" dirty="0" err="1" smtClean="0">
                <a:solidFill>
                  <a:schemeClr val="bg1">
                    <a:lumMod val="65000"/>
                  </a:schemeClr>
                </a:solidFill>
              </a:rPr>
              <a:t>Gothenburg</a:t>
            </a: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1180171"/>
            <a:ext cx="8219256" cy="66465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CONCLUDING REMARKS</a:t>
            </a:r>
            <a:endParaRPr lang="en-GB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79467661"/>
              </p:ext>
            </p:extLst>
          </p:nvPr>
        </p:nvGraphicFramePr>
        <p:xfrm>
          <a:off x="467545" y="1989139"/>
          <a:ext cx="8219256" cy="3672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87149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tel 17"/>
          <p:cNvSpPr>
            <a:spLocks noGrp="1"/>
          </p:cNvSpPr>
          <p:nvPr>
            <p:ph type="title"/>
          </p:nvPr>
        </p:nvSpPr>
        <p:spPr>
          <a:xfrm>
            <a:off x="467544" y="1180170"/>
            <a:ext cx="8219256" cy="6555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VCC AND HANDBOOK ON L&amp;E ISSUES</a:t>
            </a:r>
            <a:endParaRPr lang="en-GB" dirty="0"/>
          </a:p>
        </p:txBody>
      </p:sp>
      <p:pic>
        <p:nvPicPr>
          <p:cNvPr id="4" name="Bildobjekt 6" descr="dasish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80171"/>
          </a:xfrm>
          <a:prstGeom prst="rect">
            <a:avLst/>
          </a:prstGeom>
        </p:spPr>
      </p:pic>
      <p:sp>
        <p:nvSpPr>
          <p:cNvPr id="14" name="TekstSylinder 13"/>
          <p:cNvSpPr txBox="1"/>
          <p:nvPr/>
        </p:nvSpPr>
        <p:spPr>
          <a:xfrm>
            <a:off x="2555776" y="5805262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chemeClr val="bg1">
                    <a:lumMod val="65000"/>
                  </a:schemeClr>
                </a:solidFill>
              </a:rPr>
              <a:t>DASISH Final Conference </a:t>
            </a:r>
          </a:p>
          <a:p>
            <a:pPr algn="ctr"/>
            <a:r>
              <a:rPr lang="nb-NO" dirty="0">
                <a:solidFill>
                  <a:schemeClr val="bg1">
                    <a:lumMod val="65000"/>
                  </a:schemeClr>
                </a:solidFill>
              </a:rPr>
              <a:t>November 2014 </a:t>
            </a:r>
            <a:r>
              <a:rPr lang="nb-NO" dirty="0" err="1" smtClean="0">
                <a:solidFill>
                  <a:schemeClr val="bg1">
                    <a:lumMod val="65000"/>
                  </a:schemeClr>
                </a:solidFill>
              </a:rPr>
              <a:t>Gothenburg</a:t>
            </a: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21" name="Plassholder for innhold 2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139545885"/>
              </p:ext>
            </p:extLst>
          </p:nvPr>
        </p:nvGraphicFramePr>
        <p:xfrm>
          <a:off x="468313" y="1916113"/>
          <a:ext cx="8208143" cy="3889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90183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1180170"/>
            <a:ext cx="8291264" cy="59264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MAIN OBSTACLES</a:t>
            </a:r>
            <a:endParaRPr lang="en-GB" dirty="0"/>
          </a:p>
        </p:txBody>
      </p:sp>
      <p:graphicFrame>
        <p:nvGraphicFramePr>
          <p:cNvPr id="17" name="Plassholder for innhold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5840788"/>
              </p:ext>
            </p:extLst>
          </p:nvPr>
        </p:nvGraphicFramePr>
        <p:xfrm>
          <a:off x="467544" y="1988841"/>
          <a:ext cx="821925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Bildobjekt 6" descr="dasish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80171"/>
          </a:xfrm>
          <a:prstGeom prst="rect">
            <a:avLst/>
          </a:prstGeom>
        </p:spPr>
      </p:pic>
      <p:sp>
        <p:nvSpPr>
          <p:cNvPr id="14" name="TekstSylinder 13"/>
          <p:cNvSpPr txBox="1"/>
          <p:nvPr/>
        </p:nvSpPr>
        <p:spPr>
          <a:xfrm>
            <a:off x="2555776" y="5805262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chemeClr val="bg1">
                    <a:lumMod val="65000"/>
                  </a:schemeClr>
                </a:solidFill>
              </a:rPr>
              <a:t>DASISH Final Conference </a:t>
            </a:r>
          </a:p>
          <a:p>
            <a:pPr algn="ctr"/>
            <a:r>
              <a:rPr lang="nb-NO" dirty="0">
                <a:solidFill>
                  <a:schemeClr val="bg1">
                    <a:lumMod val="65000"/>
                  </a:schemeClr>
                </a:solidFill>
              </a:rPr>
              <a:t>November 2014 </a:t>
            </a:r>
            <a:r>
              <a:rPr lang="nb-NO" dirty="0" err="1" smtClean="0">
                <a:solidFill>
                  <a:schemeClr val="bg1">
                    <a:lumMod val="65000"/>
                  </a:schemeClr>
                </a:solidFill>
              </a:rPr>
              <a:t>Gothenburg</a:t>
            </a: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857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6" descr="dasish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80171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2483768" y="5802389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chemeClr val="bg1">
                    <a:lumMod val="65000"/>
                  </a:schemeClr>
                </a:solidFill>
              </a:rPr>
              <a:t>DASISH Final Conference </a:t>
            </a:r>
          </a:p>
          <a:p>
            <a:pPr algn="ctr"/>
            <a:r>
              <a:rPr lang="nb-NO" dirty="0">
                <a:solidFill>
                  <a:schemeClr val="bg1">
                    <a:lumMod val="65000"/>
                  </a:schemeClr>
                </a:solidFill>
              </a:rPr>
              <a:t>November 2014 </a:t>
            </a:r>
            <a:r>
              <a:rPr lang="nb-NO" dirty="0" err="1" smtClean="0">
                <a:solidFill>
                  <a:schemeClr val="bg1">
                    <a:lumMod val="65000"/>
                  </a:schemeClr>
                </a:solidFill>
              </a:rPr>
              <a:t>Gothenburg</a:t>
            </a: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467544" y="1144734"/>
            <a:ext cx="8214084" cy="628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PERSONAL DATA?</a:t>
            </a:r>
            <a:endParaRPr lang="en-GB" dirty="0"/>
          </a:p>
        </p:txBody>
      </p:sp>
      <p:graphicFrame>
        <p:nvGraphicFramePr>
          <p:cNvPr id="10" name="Plassholder for innhold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56156122"/>
              </p:ext>
            </p:extLst>
          </p:nvPr>
        </p:nvGraphicFramePr>
        <p:xfrm>
          <a:off x="467544" y="2132857"/>
          <a:ext cx="8219256" cy="3669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kstSylinder 10"/>
          <p:cNvSpPr txBox="1"/>
          <p:nvPr/>
        </p:nvSpPr>
        <p:spPr>
          <a:xfrm>
            <a:off x="539552" y="162575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UK: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428441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Plassholder for innhol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40884049"/>
              </p:ext>
            </p:extLst>
          </p:nvPr>
        </p:nvGraphicFramePr>
        <p:xfrm>
          <a:off x="474853" y="1988840"/>
          <a:ext cx="822960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Bildobjekt 6" descr="dasish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80171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2483768" y="5802389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chemeClr val="bg1">
                    <a:lumMod val="65000"/>
                  </a:schemeClr>
                </a:solidFill>
              </a:rPr>
              <a:t>DASISH Final Conference </a:t>
            </a:r>
          </a:p>
          <a:p>
            <a:pPr algn="ctr"/>
            <a:r>
              <a:rPr lang="nb-NO" dirty="0">
                <a:solidFill>
                  <a:schemeClr val="bg1">
                    <a:lumMod val="65000"/>
                  </a:schemeClr>
                </a:solidFill>
              </a:rPr>
              <a:t>November 2014 </a:t>
            </a:r>
            <a:r>
              <a:rPr lang="nb-NO" dirty="0" err="1" smtClean="0">
                <a:solidFill>
                  <a:schemeClr val="bg1">
                    <a:lumMod val="65000"/>
                  </a:schemeClr>
                </a:solidFill>
              </a:rPr>
              <a:t>Gothenburg</a:t>
            </a: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467544" y="1412776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</a:t>
            </a:r>
            <a:r>
              <a:rPr lang="en-GB" sz="2400" dirty="0" smtClean="0"/>
              <a:t>he Netherlands: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82135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6" descr="dasish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80171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2483768" y="5802389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chemeClr val="bg1">
                    <a:lumMod val="65000"/>
                  </a:schemeClr>
                </a:solidFill>
              </a:rPr>
              <a:t>DASISH Final Conference </a:t>
            </a:r>
          </a:p>
          <a:p>
            <a:pPr algn="ctr"/>
            <a:r>
              <a:rPr lang="nb-NO" dirty="0">
                <a:solidFill>
                  <a:schemeClr val="bg1">
                    <a:lumMod val="65000"/>
                  </a:schemeClr>
                </a:solidFill>
              </a:rPr>
              <a:t>November 2014 </a:t>
            </a:r>
            <a:r>
              <a:rPr lang="nb-NO" dirty="0" err="1" smtClean="0">
                <a:solidFill>
                  <a:schemeClr val="bg1">
                    <a:lumMod val="65000"/>
                  </a:schemeClr>
                </a:solidFill>
              </a:rPr>
              <a:t>Gothenburg</a:t>
            </a: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683568" y="141277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Estonia:</a:t>
            </a:r>
            <a:endParaRPr lang="en-GB" sz="2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95048578"/>
              </p:ext>
            </p:extLst>
          </p:nvPr>
        </p:nvGraphicFramePr>
        <p:xfrm>
          <a:off x="660292" y="2060848"/>
          <a:ext cx="7944155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77331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6" descr="dasish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80171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2483768" y="5802389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chemeClr val="bg1">
                    <a:lumMod val="65000"/>
                  </a:schemeClr>
                </a:solidFill>
              </a:rPr>
              <a:t>DASISH Final Conference </a:t>
            </a:r>
          </a:p>
          <a:p>
            <a:pPr algn="ctr"/>
            <a:r>
              <a:rPr lang="nb-NO" dirty="0">
                <a:solidFill>
                  <a:schemeClr val="bg1">
                    <a:lumMod val="65000"/>
                  </a:schemeClr>
                </a:solidFill>
              </a:rPr>
              <a:t>November 2014 </a:t>
            </a:r>
            <a:r>
              <a:rPr lang="nb-NO" dirty="0" err="1" smtClean="0">
                <a:solidFill>
                  <a:schemeClr val="bg1">
                    <a:lumMod val="65000"/>
                  </a:schemeClr>
                </a:solidFill>
              </a:rPr>
              <a:t>Gothenburg</a:t>
            </a: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683568" y="141277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Iceland:</a:t>
            </a:r>
            <a:endParaRPr lang="en-GB" sz="2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309564917"/>
              </p:ext>
            </p:extLst>
          </p:nvPr>
        </p:nvGraphicFramePr>
        <p:xfrm>
          <a:off x="660292" y="2060848"/>
          <a:ext cx="7944155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12991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6" descr="dasish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80171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2483768" y="5802389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chemeClr val="bg1">
                    <a:lumMod val="65000"/>
                  </a:schemeClr>
                </a:solidFill>
              </a:rPr>
              <a:t>DASISH Final Conference </a:t>
            </a:r>
          </a:p>
          <a:p>
            <a:pPr algn="ctr"/>
            <a:r>
              <a:rPr lang="nb-NO" dirty="0">
                <a:solidFill>
                  <a:schemeClr val="bg1">
                    <a:lumMod val="65000"/>
                  </a:schemeClr>
                </a:solidFill>
              </a:rPr>
              <a:t>November 2014 </a:t>
            </a:r>
            <a:r>
              <a:rPr lang="nb-NO" dirty="0" err="1" smtClean="0">
                <a:solidFill>
                  <a:schemeClr val="bg1">
                    <a:lumMod val="65000"/>
                  </a:schemeClr>
                </a:solidFill>
              </a:rPr>
              <a:t>Gothenburg</a:t>
            </a: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467544" y="1180171"/>
            <a:ext cx="8219256" cy="592645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NOTIFICATION OR APPROVAL</a:t>
            </a:r>
            <a:endParaRPr lang="en-GB" dirty="0"/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90526567"/>
              </p:ext>
            </p:extLst>
          </p:nvPr>
        </p:nvGraphicFramePr>
        <p:xfrm>
          <a:off x="467544" y="2348880"/>
          <a:ext cx="8213699" cy="3482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kstSylinder 8"/>
          <p:cNvSpPr txBox="1"/>
          <p:nvPr/>
        </p:nvSpPr>
        <p:spPr>
          <a:xfrm>
            <a:off x="467544" y="1772816"/>
            <a:ext cx="52565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400" dirty="0"/>
              <a:t>Processing of sensitive personal </a:t>
            </a:r>
            <a:r>
              <a:rPr lang="en-GB" sz="2400" dirty="0" smtClean="0"/>
              <a:t>data: 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952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6" descr="dasish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180171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2483768" y="5802389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chemeClr val="bg1">
                    <a:lumMod val="65000"/>
                  </a:schemeClr>
                </a:solidFill>
              </a:rPr>
              <a:t>DASISH Final Conference </a:t>
            </a:r>
          </a:p>
          <a:p>
            <a:pPr algn="ctr"/>
            <a:r>
              <a:rPr lang="nb-NO" dirty="0">
                <a:solidFill>
                  <a:schemeClr val="bg1">
                    <a:lumMod val="65000"/>
                  </a:schemeClr>
                </a:solidFill>
              </a:rPr>
              <a:t>November 2014 </a:t>
            </a:r>
            <a:r>
              <a:rPr lang="nb-NO" dirty="0" err="1" smtClean="0">
                <a:solidFill>
                  <a:schemeClr val="bg1">
                    <a:lumMod val="65000"/>
                  </a:schemeClr>
                </a:solidFill>
              </a:rPr>
              <a:t>Gothenburg</a:t>
            </a: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963894815"/>
              </p:ext>
            </p:extLst>
          </p:nvPr>
        </p:nvGraphicFramePr>
        <p:xfrm>
          <a:off x="660292" y="2060848"/>
          <a:ext cx="7944155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467544" y="1169886"/>
            <a:ext cx="8219256" cy="67493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EXEMPTIONS FROM CONSENT</a:t>
            </a:r>
            <a:endParaRPr lang="en-GB" dirty="0"/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55743376"/>
              </p:ext>
            </p:extLst>
          </p:nvPr>
        </p:nvGraphicFramePr>
        <p:xfrm>
          <a:off x="467544" y="1989139"/>
          <a:ext cx="8219257" cy="3600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386315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405</TotalTime>
  <Words>425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Theme</vt:lpstr>
      <vt:lpstr>HARMONISED LEGAL FRAMEWORK -DIVERSITY OF IMPLEMENTATIONS</vt:lpstr>
      <vt:lpstr>VCC AND HANDBOOK ON L&amp;E ISSUES</vt:lpstr>
      <vt:lpstr>MAIN OBSTACLES</vt:lpstr>
      <vt:lpstr>WHAT IS PERSONAL DATA?</vt:lpstr>
      <vt:lpstr>Slide 5</vt:lpstr>
      <vt:lpstr>Slide 6</vt:lpstr>
      <vt:lpstr>Slide 7</vt:lpstr>
      <vt:lpstr>NOTIFICATION OR APPROVAL</vt:lpstr>
      <vt:lpstr>EXEMPTIONS FROM CONSENT</vt:lpstr>
      <vt:lpstr>CONCLUDING REMARKS</vt:lpstr>
    </vt:vector>
  </TitlesOfParts>
  <Company>Norsk Samfunnsvitenskapelig Datatjeneste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Linn-Merethe Rød</dc:creator>
  <cp:lastModifiedBy>visitor</cp:lastModifiedBy>
  <cp:revision>28</cp:revision>
  <dcterms:created xsi:type="dcterms:W3CDTF">2014-11-25T08:14:38Z</dcterms:created>
  <dcterms:modified xsi:type="dcterms:W3CDTF">2014-11-28T10:06:34Z</dcterms:modified>
</cp:coreProperties>
</file>