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05" r:id="rId2"/>
  </p:sldMasterIdLst>
  <p:notesMasterIdLst>
    <p:notesMasterId r:id="rId7"/>
  </p:notesMasterIdLst>
  <p:sldIdLst>
    <p:sldId id="256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86435" autoAdjust="0"/>
  </p:normalViewPr>
  <p:slideViewPr>
    <p:cSldViewPr snapToGrid="0" snapToObjects="1">
      <p:cViewPr varScale="1">
        <p:scale>
          <a:sx n="87" d="100"/>
          <a:sy n="87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07B38-D20E-8745-82B2-77072923F8BD}" type="datetimeFigureOut">
              <a:rPr lang="en-US" smtClean="0"/>
              <a:t>26/11/14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6FD7-4A89-D84A-A346-A7FEFC937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</a:t>
            </a:r>
            <a:r>
              <a:rPr lang="en-US" baseline="0" dirty="0" smtClean="0"/>
              <a:t> be controversial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66FD7-4A89-D84A-A346-A7FEFC9376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51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Systematics are mostly the WP5 </a:t>
            </a:r>
            <a:r>
              <a:rPr lang="en-US" dirty="0" err="1" smtClean="0"/>
              <a:t>DoW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These are not the only consideration for collaborations.</a:t>
            </a:r>
            <a:r>
              <a:rPr lang="en-US" baseline="0" dirty="0" smtClean="0"/>
              <a:t> We also have organization structure and tradition,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66FD7-4A89-D84A-A346-A7FEFC9376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47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tif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tif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tiff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082551"/>
          </a:xfrm>
        </p:spPr>
        <p:txBody>
          <a:bodyPr/>
          <a:lstStyle>
            <a:lvl1pPr>
              <a:defRPr>
                <a:solidFill>
                  <a:srgbClr val="25408F"/>
                </a:solidFill>
              </a:defRPr>
            </a:lvl1pPr>
          </a:lstStyle>
          <a:p>
            <a:r>
              <a:rPr lang="nl-NL" smtClean="0"/>
              <a:t>Click to edit Master title 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648072"/>
          </a:xfrm>
        </p:spPr>
        <p:txBody>
          <a:bodyPr/>
          <a:lstStyle>
            <a:lvl1pPr marL="0" indent="0" algn="ctr">
              <a:buNone/>
              <a:defRPr>
                <a:solidFill>
                  <a:srgbClr val="C1342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1640" y="6356350"/>
            <a:ext cx="48965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445224"/>
            <a:ext cx="928688" cy="75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032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7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6712"/>
            <a:ext cx="2057400" cy="5289451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6019800" cy="5289451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71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54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64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26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96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391507"/>
            <a:ext cx="4040188" cy="37346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391507"/>
            <a:ext cx="4041775" cy="3734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10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Bildobjekt 4" descr="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  <p:sp>
        <p:nvSpPr>
          <p:cNvPr id="8" name="Pladsholder til tekst 7"/>
          <p:cNvSpPr>
            <a:spLocks noGrp="1"/>
          </p:cNvSpPr>
          <p:nvPr>
            <p:ph type="body" sz="quarter" idx="13"/>
          </p:nvPr>
        </p:nvSpPr>
        <p:spPr>
          <a:xfrm>
            <a:off x="457200" y="2063750"/>
            <a:ext cx="8229600" cy="2192338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8070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da-DK"/>
          </a:p>
        </p:txBody>
      </p:sp>
      <p:pic>
        <p:nvPicPr>
          <p:cNvPr id="10" name="Bildobjekt 4" descr="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  <p:sp>
        <p:nvSpPr>
          <p:cNvPr id="12" name="Pladsholder til indhold 11"/>
          <p:cNvSpPr>
            <a:spLocks noGrp="1"/>
          </p:cNvSpPr>
          <p:nvPr>
            <p:ph sz="quarter" idx="13"/>
          </p:nvPr>
        </p:nvSpPr>
        <p:spPr>
          <a:xfrm>
            <a:off x="457200" y="2403230"/>
            <a:ext cx="8229600" cy="3681657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92818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1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47664" y="6309320"/>
            <a:ext cx="4608512" cy="43204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869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Drag picture to placeholder or click icon to add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83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Bildobjekt 4" descr="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1696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56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5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7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1628775"/>
            <a:ext cx="8207375" cy="46085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50228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1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3008313" cy="10501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86855"/>
            <a:ext cx="3008313" cy="423930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2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Drag picture to placeholder or click icon to add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3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4.tiff"/><Relationship Id="rId14" Type="http://schemas.openxmlformats.org/officeDocument/2006/relationships/image" Target="../media/image5.emf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31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03648" y="6309320"/>
            <a:ext cx="4752528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37312"/>
            <a:ext cx="895023" cy="53854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9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C13424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25408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25408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25408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25408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25408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113849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2426677"/>
            <a:ext cx="8229600" cy="3699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60DC5-94DE-B043-8119-3B15FF3BA204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811C0-0E15-6944-83B0-D7C288C2BA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Bildobjekt 4" descr="Logo.tif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312" y="6001788"/>
            <a:ext cx="981428" cy="70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127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Management for </a:t>
            </a:r>
            <a:r>
              <a:rPr lang="en-US" dirty="0"/>
              <a:t>the SSH,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is </a:t>
            </a:r>
            <a:r>
              <a:rPr lang="en-US" dirty="0" smtClean="0"/>
              <a:t>SO specific </a:t>
            </a:r>
            <a:r>
              <a:rPr lang="en-US" dirty="0"/>
              <a:t>about the SSH?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Daan Broeder, MPG-PL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74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for this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ESFRI cluster projects as DASISH are partly meant meant to investigate:</a:t>
            </a:r>
          </a:p>
          <a:p>
            <a:pPr lvl="1"/>
            <a:r>
              <a:rPr lang="en-US" dirty="0" smtClean="0"/>
              <a:t>Do the SSH have common requirements for infrastructure services?</a:t>
            </a:r>
          </a:p>
          <a:p>
            <a:pPr lvl="1"/>
            <a:r>
              <a:rPr lang="en-US" dirty="0" smtClean="0"/>
              <a:t>Are there scale advantages by sharing? </a:t>
            </a:r>
          </a:p>
          <a:p>
            <a:pPr lvl="1"/>
            <a:r>
              <a:rPr lang="en-US" dirty="0" smtClean="0"/>
              <a:t>Can we profit from common negotiations with service providers?</a:t>
            </a:r>
          </a:p>
          <a:p>
            <a:pPr marL="0" indent="0">
              <a:buNone/>
            </a:pPr>
            <a:r>
              <a:rPr lang="en-US" dirty="0" smtClean="0"/>
              <a:t>Probably yes</a:t>
            </a:r>
          </a:p>
          <a:p>
            <a:pPr marL="0" indent="0">
              <a:buNone/>
            </a:pPr>
            <a:r>
              <a:rPr lang="en-US" dirty="0" smtClean="0"/>
              <a:t>… but are the SSH the most optimal group for this?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83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76" y="231459"/>
            <a:ext cx="8656782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Data </a:t>
            </a:r>
            <a:r>
              <a:rPr lang="en-US" sz="4000" dirty="0"/>
              <a:t>M</a:t>
            </a:r>
            <a:r>
              <a:rPr lang="en-US" sz="4000" dirty="0" smtClean="0"/>
              <a:t>anagement Specificity Overview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159160"/>
              </p:ext>
            </p:extLst>
          </p:nvPr>
        </p:nvGraphicFramePr>
        <p:xfrm>
          <a:off x="204376" y="1581842"/>
          <a:ext cx="8802765" cy="5192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3229"/>
                <a:gridCol w="1239687"/>
                <a:gridCol w="891663"/>
                <a:gridCol w="3518186"/>
              </a:tblGrid>
              <a:tr h="48686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SSH specific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More</a:t>
                      </a:r>
                    </a:p>
                    <a:p>
                      <a:r>
                        <a:rPr lang="en-US" sz="1600" dirty="0" smtClean="0"/>
                        <a:t>broad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Note </a:t>
                      </a:r>
                      <a:endParaRPr lang="en-US" sz="1600" dirty="0"/>
                    </a:p>
                  </a:txBody>
                  <a:tcPr/>
                </a:tc>
              </a:tr>
              <a:tr h="5473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Access &amp; security policies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Human subject privacy issues</a:t>
                      </a:r>
                    </a:p>
                    <a:p>
                      <a:r>
                        <a:rPr lang="en-US" sz="1600" dirty="0" smtClean="0"/>
                        <a:t>+ medical</a:t>
                      </a:r>
                      <a:endParaRPr lang="en-US" sz="1600" dirty="0"/>
                    </a:p>
                  </a:txBody>
                  <a:tcPr/>
                </a:tc>
              </a:tr>
              <a:tr h="7393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AAI infra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Only systems</a:t>
                      </a:r>
                      <a:r>
                        <a:rPr lang="en-US" sz="1600" baseline="0" dirty="0" smtClean="0"/>
                        <a:t> with </a:t>
                      </a:r>
                      <a:r>
                        <a:rPr lang="en-US" sz="1600" dirty="0" smtClean="0"/>
                        <a:t>moderate levels of security investigated e.g. FIM</a:t>
                      </a:r>
                      <a:endParaRPr lang="en-US" sz="1600" dirty="0"/>
                    </a:p>
                  </a:txBody>
                  <a:tcPr/>
                </a:tc>
              </a:tr>
              <a:tr h="3168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PIDs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777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Metadata based resource discovery</a:t>
                      </a:r>
                    </a:p>
                    <a:p>
                      <a:r>
                        <a:rPr lang="en-US" sz="1600" dirty="0" smtClean="0"/>
                        <a:t>(Interdisciplinary catalogue)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but search facet set dependent on community or purpose</a:t>
                      </a:r>
                    </a:p>
                  </a:txBody>
                  <a:tcPr/>
                </a:tc>
              </a:tr>
              <a:tr h="5473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Metadata schema &amp; vocabularies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More restricted discipline specific AND broader e.g. DC, </a:t>
                      </a:r>
                      <a:r>
                        <a:rPr lang="en-US" sz="1600" baseline="0" dirty="0" err="1" smtClean="0"/>
                        <a:t>DataCite</a:t>
                      </a:r>
                      <a:endParaRPr lang="en-US" sz="1600" dirty="0"/>
                    </a:p>
                  </a:txBody>
                  <a:tcPr/>
                </a:tc>
              </a:tr>
              <a:tr h="3168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Tool registries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 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</a:t>
                      </a:r>
                      <a:r>
                        <a:rPr lang="en-US" sz="1600" baseline="0" dirty="0" smtClean="0"/>
                        <a:t> p</a:t>
                      </a:r>
                      <a:r>
                        <a:rPr lang="en-US" sz="1600" dirty="0" smtClean="0"/>
                        <a:t>ractice this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seems so</a:t>
                      </a:r>
                      <a:endParaRPr lang="en-US" sz="1600" dirty="0"/>
                    </a:p>
                  </a:txBody>
                  <a:tcPr/>
                </a:tc>
              </a:tr>
              <a:tr h="68783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workflows &amp; web service registries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Technology is  general</a:t>
                      </a:r>
                    </a:p>
                    <a:p>
                      <a:r>
                        <a:rPr lang="en-US" sz="1600" dirty="0" smtClean="0"/>
                        <a:t>SSH need</a:t>
                      </a:r>
                      <a:r>
                        <a:rPr lang="en-US" sz="1600" baseline="0" dirty="0" smtClean="0"/>
                        <a:t> specific UI &amp; terminology use</a:t>
                      </a:r>
                      <a:endParaRPr lang="en-US" sz="1600" dirty="0"/>
                    </a:p>
                  </a:txBody>
                  <a:tcPr/>
                </a:tc>
              </a:tr>
              <a:tr h="48686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Web-based annotation/linking data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the web is a data source for many disciplines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35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Need projects for community collaborations of different size and composition  and with specific subjects</a:t>
            </a:r>
          </a:p>
          <a:p>
            <a:r>
              <a:rPr lang="en-US" dirty="0" smtClean="0"/>
              <a:t>But most data management issues can be provided by general service providers </a:t>
            </a:r>
          </a:p>
          <a:p>
            <a:pPr lvl="1"/>
            <a:r>
              <a:rPr lang="en-US" dirty="0" smtClean="0"/>
              <a:t>with limited discipline specific adaptations</a:t>
            </a:r>
          </a:p>
          <a:p>
            <a:pPr lvl="1"/>
            <a:r>
              <a:rPr lang="en-US" dirty="0" smtClean="0"/>
              <a:t>should have flexibility/sensitivity (no top down)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et adequate feedback from the communities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17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UDA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>
                <a:lumMod val="75000"/>
                <a:lumOff val="25000"/>
              </a:schemeClr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ASISH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EUDAT.thmx</Template>
  <TotalTime>5343</TotalTime>
  <Words>258</Words>
  <Application>Microsoft Macintosh PowerPoint</Application>
  <PresentationFormat>On-screen Show (4:3)</PresentationFormat>
  <Paragraphs>52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EUDAT</vt:lpstr>
      <vt:lpstr>DASISH2</vt:lpstr>
      <vt:lpstr>Data Management for the SSH,  what is SO specific about the SSH? </vt:lpstr>
      <vt:lpstr>Background for this question</vt:lpstr>
      <vt:lpstr>Data Management Specificity Overview</vt:lpstr>
      <vt:lpstr>Future</vt:lpstr>
    </vt:vector>
  </TitlesOfParts>
  <Company>MPI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access for the SSH,  what is specific about the SSH? </dc:title>
  <dc:creator>Daan Broeder</dc:creator>
  <cp:lastModifiedBy>Daan Broeder</cp:lastModifiedBy>
  <cp:revision>35</cp:revision>
  <dcterms:created xsi:type="dcterms:W3CDTF">2014-11-23T15:56:45Z</dcterms:created>
  <dcterms:modified xsi:type="dcterms:W3CDTF">2014-11-27T09:00:24Z</dcterms:modified>
</cp:coreProperties>
</file>